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handoutMasterIdLst>
    <p:handoutMasterId r:id="rId25"/>
  </p:handoutMasterIdLst>
  <p:sldIdLst>
    <p:sldId id="256" r:id="rId4"/>
    <p:sldId id="284" r:id="rId5"/>
    <p:sldId id="282" r:id="rId6"/>
    <p:sldId id="283" r:id="rId7"/>
    <p:sldId id="262" r:id="rId8"/>
    <p:sldId id="263" r:id="rId9"/>
    <p:sldId id="264" r:id="rId10"/>
    <p:sldId id="281" r:id="rId11"/>
    <p:sldId id="285" r:id="rId12"/>
    <p:sldId id="280" r:id="rId13"/>
    <p:sldId id="269" r:id="rId14"/>
    <p:sldId id="265" r:id="rId15"/>
    <p:sldId id="268" r:id="rId16"/>
    <p:sldId id="267" r:id="rId17"/>
    <p:sldId id="273" r:id="rId18"/>
    <p:sldId id="274" r:id="rId19"/>
    <p:sldId id="257" r:id="rId20"/>
    <p:sldId id="286" r:id="rId21"/>
    <p:sldId id="260" r:id="rId22"/>
    <p:sldId id="261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354609-D8EE-4BC7-9EA5-CAAE62EF7436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4622F4-E222-48E6-936F-042D6150B0AE}">
      <dgm:prSet/>
      <dgm:spPr/>
      <dgm:t>
        <a:bodyPr/>
        <a:lstStyle/>
        <a:p>
          <a:r>
            <a:rPr lang="en-US"/>
            <a:t>Fisheries and Social Science teamed up </a:t>
          </a:r>
        </a:p>
      </dgm:t>
    </dgm:pt>
    <dgm:pt modelId="{46A1F554-B27B-4CBF-8A98-6BB0906B84E4}" type="parTrans" cxnId="{7EAC0B90-05A3-41CB-8747-EF477CE73E0F}">
      <dgm:prSet/>
      <dgm:spPr/>
      <dgm:t>
        <a:bodyPr/>
        <a:lstStyle/>
        <a:p>
          <a:endParaRPr lang="en-US"/>
        </a:p>
      </dgm:t>
    </dgm:pt>
    <dgm:pt modelId="{F6478AF5-FF6C-4995-BD34-78BC11640288}" type="sibTrans" cxnId="{7EAC0B90-05A3-41CB-8747-EF477CE73E0F}">
      <dgm:prSet/>
      <dgm:spPr/>
      <dgm:t>
        <a:bodyPr/>
        <a:lstStyle/>
        <a:p>
          <a:endParaRPr lang="en-US"/>
        </a:p>
      </dgm:t>
    </dgm:pt>
    <dgm:pt modelId="{4A75EDD8-7164-4D24-905B-9B7AC9417D98}">
      <dgm:prSet/>
      <dgm:spPr/>
      <dgm:t>
        <a:bodyPr/>
        <a:lstStyle/>
        <a:p>
          <a:r>
            <a:rPr lang="en-US"/>
            <a:t>Developed questions</a:t>
          </a:r>
        </a:p>
      </dgm:t>
    </dgm:pt>
    <dgm:pt modelId="{BA776EA8-B3F9-4160-8518-CD29BEDB75D0}" type="parTrans" cxnId="{B08C4A60-A08C-42F8-8186-8225DF76F1FF}">
      <dgm:prSet/>
      <dgm:spPr/>
      <dgm:t>
        <a:bodyPr/>
        <a:lstStyle/>
        <a:p>
          <a:endParaRPr lang="en-US"/>
        </a:p>
      </dgm:t>
    </dgm:pt>
    <dgm:pt modelId="{F9DD5575-B3B7-461C-9106-EA7DE726E0DA}" type="sibTrans" cxnId="{B08C4A60-A08C-42F8-8186-8225DF76F1FF}">
      <dgm:prSet/>
      <dgm:spPr/>
      <dgm:t>
        <a:bodyPr/>
        <a:lstStyle/>
        <a:p>
          <a:endParaRPr lang="en-US"/>
        </a:p>
      </dgm:t>
    </dgm:pt>
    <dgm:pt modelId="{3DFBB68B-437A-460A-8581-D2ED49FAB01D}">
      <dgm:prSet/>
      <dgm:spPr/>
      <dgm:t>
        <a:bodyPr/>
        <a:lstStyle/>
        <a:p>
          <a:r>
            <a:rPr lang="en-US" dirty="0"/>
            <a:t>Random angler survey</a:t>
          </a:r>
        </a:p>
      </dgm:t>
    </dgm:pt>
    <dgm:pt modelId="{F3EAB79B-A3B7-4C82-A10A-A9E21F721370}" type="parTrans" cxnId="{C8A7D392-E16C-452B-955C-C3AAF8420350}">
      <dgm:prSet/>
      <dgm:spPr/>
      <dgm:t>
        <a:bodyPr/>
        <a:lstStyle/>
        <a:p>
          <a:endParaRPr lang="en-US"/>
        </a:p>
      </dgm:t>
    </dgm:pt>
    <dgm:pt modelId="{A7953FD8-24B3-44F7-9D8F-862C2BEE45FC}" type="sibTrans" cxnId="{C8A7D392-E16C-452B-955C-C3AAF8420350}">
      <dgm:prSet/>
      <dgm:spPr/>
      <dgm:t>
        <a:bodyPr/>
        <a:lstStyle/>
        <a:p>
          <a:endParaRPr lang="en-US"/>
        </a:p>
      </dgm:t>
    </dgm:pt>
    <dgm:pt modelId="{D25F92FB-B76C-4327-8642-F6132C783F12}">
      <dgm:prSet/>
      <dgm:spPr/>
      <dgm:t>
        <a:bodyPr/>
        <a:lstStyle/>
        <a:p>
          <a:r>
            <a:rPr lang="en-US"/>
            <a:t>Lake Association link </a:t>
          </a:r>
        </a:p>
      </dgm:t>
    </dgm:pt>
    <dgm:pt modelId="{2581AB76-45DB-47ED-AC65-968684F5ED2E}" type="parTrans" cxnId="{87DC418E-5147-4392-9150-6BD4D14C4A68}">
      <dgm:prSet/>
      <dgm:spPr/>
      <dgm:t>
        <a:bodyPr/>
        <a:lstStyle/>
        <a:p>
          <a:endParaRPr lang="en-US"/>
        </a:p>
      </dgm:t>
    </dgm:pt>
    <dgm:pt modelId="{C4280959-E8EE-4FC9-AA3C-31CFB57335AA}" type="sibTrans" cxnId="{87DC418E-5147-4392-9150-6BD4D14C4A68}">
      <dgm:prSet/>
      <dgm:spPr/>
      <dgm:t>
        <a:bodyPr/>
        <a:lstStyle/>
        <a:p>
          <a:endParaRPr lang="en-US"/>
        </a:p>
      </dgm:t>
    </dgm:pt>
    <dgm:pt modelId="{F8BE8CB3-DFD3-4276-A435-401617A9F405}">
      <dgm:prSet/>
      <dgm:spPr/>
      <dgm:t>
        <a:bodyPr/>
        <a:lstStyle/>
        <a:p>
          <a:r>
            <a:rPr lang="en-US" dirty="0"/>
            <a:t>Results</a:t>
          </a:r>
        </a:p>
      </dgm:t>
    </dgm:pt>
    <dgm:pt modelId="{EF3D144E-2756-4E4E-9B8B-433E9B1FA2D2}" type="parTrans" cxnId="{3D93BFCB-CF16-4BC7-9F3D-C20911BFD2E1}">
      <dgm:prSet/>
      <dgm:spPr/>
      <dgm:t>
        <a:bodyPr/>
        <a:lstStyle/>
        <a:p>
          <a:endParaRPr lang="en-US"/>
        </a:p>
      </dgm:t>
    </dgm:pt>
    <dgm:pt modelId="{1F13CBF6-737B-4D73-9BBF-C03918FA83BD}" type="sibTrans" cxnId="{3D93BFCB-CF16-4BC7-9F3D-C20911BFD2E1}">
      <dgm:prSet/>
      <dgm:spPr/>
      <dgm:t>
        <a:bodyPr/>
        <a:lstStyle/>
        <a:p>
          <a:endParaRPr lang="en-US"/>
        </a:p>
      </dgm:t>
    </dgm:pt>
    <dgm:pt modelId="{611E66CA-15E4-4C09-B823-68F14C02C11F}" type="pres">
      <dgm:prSet presAssocID="{AD354609-D8EE-4BC7-9EA5-CAAE62EF7436}" presName="outerComposite" presStyleCnt="0">
        <dgm:presLayoutVars>
          <dgm:chMax val="5"/>
          <dgm:dir/>
          <dgm:resizeHandles val="exact"/>
        </dgm:presLayoutVars>
      </dgm:prSet>
      <dgm:spPr/>
    </dgm:pt>
    <dgm:pt modelId="{69B1B283-29D2-4FD5-B88B-107E5540D6FE}" type="pres">
      <dgm:prSet presAssocID="{AD354609-D8EE-4BC7-9EA5-CAAE62EF7436}" presName="dummyMaxCanvas" presStyleCnt="0">
        <dgm:presLayoutVars/>
      </dgm:prSet>
      <dgm:spPr/>
    </dgm:pt>
    <dgm:pt modelId="{489597C2-AAFB-4C05-AF0E-C5733A399F06}" type="pres">
      <dgm:prSet presAssocID="{AD354609-D8EE-4BC7-9EA5-CAAE62EF7436}" presName="FiveNodes_1" presStyleLbl="node1" presStyleIdx="0" presStyleCnt="5">
        <dgm:presLayoutVars>
          <dgm:bulletEnabled val="1"/>
        </dgm:presLayoutVars>
      </dgm:prSet>
      <dgm:spPr/>
    </dgm:pt>
    <dgm:pt modelId="{B04098B9-E629-47FA-9F4B-572E2C3FDB82}" type="pres">
      <dgm:prSet presAssocID="{AD354609-D8EE-4BC7-9EA5-CAAE62EF7436}" presName="FiveNodes_2" presStyleLbl="node1" presStyleIdx="1" presStyleCnt="5">
        <dgm:presLayoutVars>
          <dgm:bulletEnabled val="1"/>
        </dgm:presLayoutVars>
      </dgm:prSet>
      <dgm:spPr/>
    </dgm:pt>
    <dgm:pt modelId="{4F43B181-E4A8-47D0-BF7D-84F8B94977D5}" type="pres">
      <dgm:prSet presAssocID="{AD354609-D8EE-4BC7-9EA5-CAAE62EF7436}" presName="FiveNodes_3" presStyleLbl="node1" presStyleIdx="2" presStyleCnt="5">
        <dgm:presLayoutVars>
          <dgm:bulletEnabled val="1"/>
        </dgm:presLayoutVars>
      </dgm:prSet>
      <dgm:spPr/>
    </dgm:pt>
    <dgm:pt modelId="{A7A0DE85-116B-4A18-A778-83885D2F3128}" type="pres">
      <dgm:prSet presAssocID="{AD354609-D8EE-4BC7-9EA5-CAAE62EF7436}" presName="FiveNodes_4" presStyleLbl="node1" presStyleIdx="3" presStyleCnt="5">
        <dgm:presLayoutVars>
          <dgm:bulletEnabled val="1"/>
        </dgm:presLayoutVars>
      </dgm:prSet>
      <dgm:spPr/>
    </dgm:pt>
    <dgm:pt modelId="{24D7BB3C-514A-4B73-A4CF-FC598AA85BE8}" type="pres">
      <dgm:prSet presAssocID="{AD354609-D8EE-4BC7-9EA5-CAAE62EF7436}" presName="FiveNodes_5" presStyleLbl="node1" presStyleIdx="4" presStyleCnt="5">
        <dgm:presLayoutVars>
          <dgm:bulletEnabled val="1"/>
        </dgm:presLayoutVars>
      </dgm:prSet>
      <dgm:spPr/>
    </dgm:pt>
    <dgm:pt modelId="{E142A134-A1A3-457A-8318-C6B154A8B54D}" type="pres">
      <dgm:prSet presAssocID="{AD354609-D8EE-4BC7-9EA5-CAAE62EF7436}" presName="FiveConn_1-2" presStyleLbl="fgAccFollowNode1" presStyleIdx="0" presStyleCnt="4">
        <dgm:presLayoutVars>
          <dgm:bulletEnabled val="1"/>
        </dgm:presLayoutVars>
      </dgm:prSet>
      <dgm:spPr/>
    </dgm:pt>
    <dgm:pt modelId="{71E499A4-6394-449A-9E8F-28F50A0AFBCC}" type="pres">
      <dgm:prSet presAssocID="{AD354609-D8EE-4BC7-9EA5-CAAE62EF7436}" presName="FiveConn_2-3" presStyleLbl="fgAccFollowNode1" presStyleIdx="1" presStyleCnt="4">
        <dgm:presLayoutVars>
          <dgm:bulletEnabled val="1"/>
        </dgm:presLayoutVars>
      </dgm:prSet>
      <dgm:spPr/>
    </dgm:pt>
    <dgm:pt modelId="{6C80FA22-D994-407E-AABD-4C89B1C9DEAE}" type="pres">
      <dgm:prSet presAssocID="{AD354609-D8EE-4BC7-9EA5-CAAE62EF7436}" presName="FiveConn_3-4" presStyleLbl="fgAccFollowNode1" presStyleIdx="2" presStyleCnt="4">
        <dgm:presLayoutVars>
          <dgm:bulletEnabled val="1"/>
        </dgm:presLayoutVars>
      </dgm:prSet>
      <dgm:spPr/>
    </dgm:pt>
    <dgm:pt modelId="{847A7374-C63C-4F73-A443-5FE174CF8516}" type="pres">
      <dgm:prSet presAssocID="{AD354609-D8EE-4BC7-9EA5-CAAE62EF7436}" presName="FiveConn_4-5" presStyleLbl="fgAccFollowNode1" presStyleIdx="3" presStyleCnt="4">
        <dgm:presLayoutVars>
          <dgm:bulletEnabled val="1"/>
        </dgm:presLayoutVars>
      </dgm:prSet>
      <dgm:spPr/>
    </dgm:pt>
    <dgm:pt modelId="{CD8B0C25-9553-40E2-9237-575B26418AB5}" type="pres">
      <dgm:prSet presAssocID="{AD354609-D8EE-4BC7-9EA5-CAAE62EF7436}" presName="FiveNodes_1_text" presStyleLbl="node1" presStyleIdx="4" presStyleCnt="5">
        <dgm:presLayoutVars>
          <dgm:bulletEnabled val="1"/>
        </dgm:presLayoutVars>
      </dgm:prSet>
      <dgm:spPr/>
    </dgm:pt>
    <dgm:pt modelId="{97B1692A-B18F-4185-A538-BA3AFDBD913D}" type="pres">
      <dgm:prSet presAssocID="{AD354609-D8EE-4BC7-9EA5-CAAE62EF7436}" presName="FiveNodes_2_text" presStyleLbl="node1" presStyleIdx="4" presStyleCnt="5">
        <dgm:presLayoutVars>
          <dgm:bulletEnabled val="1"/>
        </dgm:presLayoutVars>
      </dgm:prSet>
      <dgm:spPr/>
    </dgm:pt>
    <dgm:pt modelId="{7BA4F9BD-F8DB-43F1-9250-972E8D2A9947}" type="pres">
      <dgm:prSet presAssocID="{AD354609-D8EE-4BC7-9EA5-CAAE62EF7436}" presName="FiveNodes_3_text" presStyleLbl="node1" presStyleIdx="4" presStyleCnt="5">
        <dgm:presLayoutVars>
          <dgm:bulletEnabled val="1"/>
        </dgm:presLayoutVars>
      </dgm:prSet>
      <dgm:spPr/>
    </dgm:pt>
    <dgm:pt modelId="{BD1A3386-E35A-448A-A4A6-15AFE6B44280}" type="pres">
      <dgm:prSet presAssocID="{AD354609-D8EE-4BC7-9EA5-CAAE62EF7436}" presName="FiveNodes_4_text" presStyleLbl="node1" presStyleIdx="4" presStyleCnt="5">
        <dgm:presLayoutVars>
          <dgm:bulletEnabled val="1"/>
        </dgm:presLayoutVars>
      </dgm:prSet>
      <dgm:spPr/>
    </dgm:pt>
    <dgm:pt modelId="{10EDBE79-B411-4F77-BD12-F9F8A66B92F9}" type="pres">
      <dgm:prSet presAssocID="{AD354609-D8EE-4BC7-9EA5-CAAE62EF743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3CCE30B-5433-4E3C-995C-57B3CF07CE8D}" type="presOf" srcId="{F9DD5575-B3B7-461C-9106-EA7DE726E0DA}" destId="{71E499A4-6394-449A-9E8F-28F50A0AFBCC}" srcOrd="0" destOrd="0" presId="urn:microsoft.com/office/officeart/2005/8/layout/vProcess5"/>
    <dgm:cxn modelId="{8FE6530F-ECA5-4D43-BB52-FD4A3E48CA9C}" type="presOf" srcId="{F8BE8CB3-DFD3-4276-A435-401617A9F405}" destId="{24D7BB3C-514A-4B73-A4CF-FC598AA85BE8}" srcOrd="0" destOrd="0" presId="urn:microsoft.com/office/officeart/2005/8/layout/vProcess5"/>
    <dgm:cxn modelId="{261C101C-2620-4CBF-87C7-11C43E813A00}" type="presOf" srcId="{C4280959-E8EE-4FC9-AA3C-31CFB57335AA}" destId="{847A7374-C63C-4F73-A443-5FE174CF8516}" srcOrd="0" destOrd="0" presId="urn:microsoft.com/office/officeart/2005/8/layout/vProcess5"/>
    <dgm:cxn modelId="{F0EF631E-E73B-457F-8C5D-0C746AF70A9E}" type="presOf" srcId="{F8BE8CB3-DFD3-4276-A435-401617A9F405}" destId="{10EDBE79-B411-4F77-BD12-F9F8A66B92F9}" srcOrd="1" destOrd="0" presId="urn:microsoft.com/office/officeart/2005/8/layout/vProcess5"/>
    <dgm:cxn modelId="{2F04622B-6D90-4943-954B-18865F7060E2}" type="presOf" srcId="{4A75EDD8-7164-4D24-905B-9B7AC9417D98}" destId="{B04098B9-E629-47FA-9F4B-572E2C3FDB82}" srcOrd="0" destOrd="0" presId="urn:microsoft.com/office/officeart/2005/8/layout/vProcess5"/>
    <dgm:cxn modelId="{FDB4A140-1233-4CF3-9FD6-8E892B38EBE5}" type="presOf" srcId="{4A75EDD8-7164-4D24-905B-9B7AC9417D98}" destId="{97B1692A-B18F-4185-A538-BA3AFDBD913D}" srcOrd="1" destOrd="0" presId="urn:microsoft.com/office/officeart/2005/8/layout/vProcess5"/>
    <dgm:cxn modelId="{C61C025B-1842-4D2B-80AF-4785930230A2}" type="presOf" srcId="{014622F4-E222-48E6-936F-042D6150B0AE}" destId="{CD8B0C25-9553-40E2-9237-575B26418AB5}" srcOrd="1" destOrd="0" presId="urn:microsoft.com/office/officeart/2005/8/layout/vProcess5"/>
    <dgm:cxn modelId="{B08C4A60-A08C-42F8-8186-8225DF76F1FF}" srcId="{AD354609-D8EE-4BC7-9EA5-CAAE62EF7436}" destId="{4A75EDD8-7164-4D24-905B-9B7AC9417D98}" srcOrd="1" destOrd="0" parTransId="{BA776EA8-B3F9-4160-8518-CD29BEDB75D0}" sibTransId="{F9DD5575-B3B7-461C-9106-EA7DE726E0DA}"/>
    <dgm:cxn modelId="{2BE8D869-4BB5-4484-836F-E6A9FCA350CF}" type="presOf" srcId="{F6478AF5-FF6C-4995-BD34-78BC11640288}" destId="{E142A134-A1A3-457A-8318-C6B154A8B54D}" srcOrd="0" destOrd="0" presId="urn:microsoft.com/office/officeart/2005/8/layout/vProcess5"/>
    <dgm:cxn modelId="{95823779-ADE5-4C35-B854-FBF5CA4F7A44}" type="presOf" srcId="{D25F92FB-B76C-4327-8642-F6132C783F12}" destId="{BD1A3386-E35A-448A-A4A6-15AFE6B44280}" srcOrd="1" destOrd="0" presId="urn:microsoft.com/office/officeart/2005/8/layout/vProcess5"/>
    <dgm:cxn modelId="{87DC418E-5147-4392-9150-6BD4D14C4A68}" srcId="{AD354609-D8EE-4BC7-9EA5-CAAE62EF7436}" destId="{D25F92FB-B76C-4327-8642-F6132C783F12}" srcOrd="3" destOrd="0" parTransId="{2581AB76-45DB-47ED-AC65-968684F5ED2E}" sibTransId="{C4280959-E8EE-4FC9-AA3C-31CFB57335AA}"/>
    <dgm:cxn modelId="{7EAC0B90-05A3-41CB-8747-EF477CE73E0F}" srcId="{AD354609-D8EE-4BC7-9EA5-CAAE62EF7436}" destId="{014622F4-E222-48E6-936F-042D6150B0AE}" srcOrd="0" destOrd="0" parTransId="{46A1F554-B27B-4CBF-8A98-6BB0906B84E4}" sibTransId="{F6478AF5-FF6C-4995-BD34-78BC11640288}"/>
    <dgm:cxn modelId="{C8A7D392-E16C-452B-955C-C3AAF8420350}" srcId="{AD354609-D8EE-4BC7-9EA5-CAAE62EF7436}" destId="{3DFBB68B-437A-460A-8581-D2ED49FAB01D}" srcOrd="2" destOrd="0" parTransId="{F3EAB79B-A3B7-4C82-A10A-A9E21F721370}" sibTransId="{A7953FD8-24B3-44F7-9D8F-862C2BEE45FC}"/>
    <dgm:cxn modelId="{24F2FD96-61AA-4ACE-915F-CAF5FDEB7030}" type="presOf" srcId="{3DFBB68B-437A-460A-8581-D2ED49FAB01D}" destId="{7BA4F9BD-F8DB-43F1-9250-972E8D2A9947}" srcOrd="1" destOrd="0" presId="urn:microsoft.com/office/officeart/2005/8/layout/vProcess5"/>
    <dgm:cxn modelId="{6C3E39B1-FB75-4526-8840-4FF2C8982346}" type="presOf" srcId="{A7953FD8-24B3-44F7-9D8F-862C2BEE45FC}" destId="{6C80FA22-D994-407E-AABD-4C89B1C9DEAE}" srcOrd="0" destOrd="0" presId="urn:microsoft.com/office/officeart/2005/8/layout/vProcess5"/>
    <dgm:cxn modelId="{3D93BFCB-CF16-4BC7-9F3D-C20911BFD2E1}" srcId="{AD354609-D8EE-4BC7-9EA5-CAAE62EF7436}" destId="{F8BE8CB3-DFD3-4276-A435-401617A9F405}" srcOrd="4" destOrd="0" parTransId="{EF3D144E-2756-4E4E-9B8B-433E9B1FA2D2}" sibTransId="{1F13CBF6-737B-4D73-9BBF-C03918FA83BD}"/>
    <dgm:cxn modelId="{24212AE8-F38F-45F3-B9A2-E9C87A4C425D}" type="presOf" srcId="{3DFBB68B-437A-460A-8581-D2ED49FAB01D}" destId="{4F43B181-E4A8-47D0-BF7D-84F8B94977D5}" srcOrd="0" destOrd="0" presId="urn:microsoft.com/office/officeart/2005/8/layout/vProcess5"/>
    <dgm:cxn modelId="{CA2CECEB-E826-431F-A427-1CE997D9BF36}" type="presOf" srcId="{D25F92FB-B76C-4327-8642-F6132C783F12}" destId="{A7A0DE85-116B-4A18-A778-83885D2F3128}" srcOrd="0" destOrd="0" presId="urn:microsoft.com/office/officeart/2005/8/layout/vProcess5"/>
    <dgm:cxn modelId="{F328B4F8-A57F-47FB-8A2B-F8076CADF9C8}" type="presOf" srcId="{AD354609-D8EE-4BC7-9EA5-CAAE62EF7436}" destId="{611E66CA-15E4-4C09-B823-68F14C02C11F}" srcOrd="0" destOrd="0" presId="urn:microsoft.com/office/officeart/2005/8/layout/vProcess5"/>
    <dgm:cxn modelId="{DD3145FC-937A-4A89-9F41-8A510393C905}" type="presOf" srcId="{014622F4-E222-48E6-936F-042D6150B0AE}" destId="{489597C2-AAFB-4C05-AF0E-C5733A399F06}" srcOrd="0" destOrd="0" presId="urn:microsoft.com/office/officeart/2005/8/layout/vProcess5"/>
    <dgm:cxn modelId="{135A06F2-7D7B-416D-BB54-B9CEE456999A}" type="presParOf" srcId="{611E66CA-15E4-4C09-B823-68F14C02C11F}" destId="{69B1B283-29D2-4FD5-B88B-107E5540D6FE}" srcOrd="0" destOrd="0" presId="urn:microsoft.com/office/officeart/2005/8/layout/vProcess5"/>
    <dgm:cxn modelId="{B0DE2488-0DC5-401B-B7EF-3048526976A8}" type="presParOf" srcId="{611E66CA-15E4-4C09-B823-68F14C02C11F}" destId="{489597C2-AAFB-4C05-AF0E-C5733A399F06}" srcOrd="1" destOrd="0" presId="urn:microsoft.com/office/officeart/2005/8/layout/vProcess5"/>
    <dgm:cxn modelId="{44EBC2EC-3B9A-4EF4-AF7C-92963EE441AC}" type="presParOf" srcId="{611E66CA-15E4-4C09-B823-68F14C02C11F}" destId="{B04098B9-E629-47FA-9F4B-572E2C3FDB82}" srcOrd="2" destOrd="0" presId="urn:microsoft.com/office/officeart/2005/8/layout/vProcess5"/>
    <dgm:cxn modelId="{3A9794AB-E781-4221-B493-567D30C9FBF3}" type="presParOf" srcId="{611E66CA-15E4-4C09-B823-68F14C02C11F}" destId="{4F43B181-E4A8-47D0-BF7D-84F8B94977D5}" srcOrd="3" destOrd="0" presId="urn:microsoft.com/office/officeart/2005/8/layout/vProcess5"/>
    <dgm:cxn modelId="{408C2EFF-F68F-4A2A-9B18-570893BD0238}" type="presParOf" srcId="{611E66CA-15E4-4C09-B823-68F14C02C11F}" destId="{A7A0DE85-116B-4A18-A778-83885D2F3128}" srcOrd="4" destOrd="0" presId="urn:microsoft.com/office/officeart/2005/8/layout/vProcess5"/>
    <dgm:cxn modelId="{D6C122C7-C055-4DE0-B8DA-1FABDDAC5B8C}" type="presParOf" srcId="{611E66CA-15E4-4C09-B823-68F14C02C11F}" destId="{24D7BB3C-514A-4B73-A4CF-FC598AA85BE8}" srcOrd="5" destOrd="0" presId="urn:microsoft.com/office/officeart/2005/8/layout/vProcess5"/>
    <dgm:cxn modelId="{E5E42563-9A54-4D27-97AC-AE53C54389A8}" type="presParOf" srcId="{611E66CA-15E4-4C09-B823-68F14C02C11F}" destId="{E142A134-A1A3-457A-8318-C6B154A8B54D}" srcOrd="6" destOrd="0" presId="urn:microsoft.com/office/officeart/2005/8/layout/vProcess5"/>
    <dgm:cxn modelId="{8ABEB184-FA1E-4F28-8194-A59E832CD479}" type="presParOf" srcId="{611E66CA-15E4-4C09-B823-68F14C02C11F}" destId="{71E499A4-6394-449A-9E8F-28F50A0AFBCC}" srcOrd="7" destOrd="0" presId="urn:microsoft.com/office/officeart/2005/8/layout/vProcess5"/>
    <dgm:cxn modelId="{67C360FA-DC6B-463D-AEAC-3AE4D0886A75}" type="presParOf" srcId="{611E66CA-15E4-4C09-B823-68F14C02C11F}" destId="{6C80FA22-D994-407E-AABD-4C89B1C9DEAE}" srcOrd="8" destOrd="0" presId="urn:microsoft.com/office/officeart/2005/8/layout/vProcess5"/>
    <dgm:cxn modelId="{2DC49243-053B-4DD5-8950-84EE9712C899}" type="presParOf" srcId="{611E66CA-15E4-4C09-B823-68F14C02C11F}" destId="{847A7374-C63C-4F73-A443-5FE174CF8516}" srcOrd="9" destOrd="0" presId="urn:microsoft.com/office/officeart/2005/8/layout/vProcess5"/>
    <dgm:cxn modelId="{FB8C5AF7-A450-43F5-ABB9-A0F7698EF533}" type="presParOf" srcId="{611E66CA-15E4-4C09-B823-68F14C02C11F}" destId="{CD8B0C25-9553-40E2-9237-575B26418AB5}" srcOrd="10" destOrd="0" presId="urn:microsoft.com/office/officeart/2005/8/layout/vProcess5"/>
    <dgm:cxn modelId="{42E1402D-F0E2-43CF-BA7E-7530E98BAF84}" type="presParOf" srcId="{611E66CA-15E4-4C09-B823-68F14C02C11F}" destId="{97B1692A-B18F-4185-A538-BA3AFDBD913D}" srcOrd="11" destOrd="0" presId="urn:microsoft.com/office/officeart/2005/8/layout/vProcess5"/>
    <dgm:cxn modelId="{7A5B2F5F-87B6-41A9-87E1-D878145F8A87}" type="presParOf" srcId="{611E66CA-15E4-4C09-B823-68F14C02C11F}" destId="{7BA4F9BD-F8DB-43F1-9250-972E8D2A9947}" srcOrd="12" destOrd="0" presId="urn:microsoft.com/office/officeart/2005/8/layout/vProcess5"/>
    <dgm:cxn modelId="{972CB3A8-56FE-4EF3-B2C7-E52BC4ACDAB4}" type="presParOf" srcId="{611E66CA-15E4-4C09-B823-68F14C02C11F}" destId="{BD1A3386-E35A-448A-A4A6-15AFE6B44280}" srcOrd="13" destOrd="0" presId="urn:microsoft.com/office/officeart/2005/8/layout/vProcess5"/>
    <dgm:cxn modelId="{9DFA6625-5D8C-4786-8152-531511C29D08}" type="presParOf" srcId="{611E66CA-15E4-4C09-B823-68F14C02C11F}" destId="{10EDBE79-B411-4F77-BD12-F9F8A66B92F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EE6443-7617-4583-9B34-659B5F508CE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E9F1A53-2A3C-4C00-BA0D-F943BDEF9DEE}">
      <dgm:prSet/>
      <dgm:spPr/>
      <dgm:t>
        <a:bodyPr/>
        <a:lstStyle/>
        <a:p>
          <a:r>
            <a:rPr lang="en-US"/>
            <a:t>No preference </a:t>
          </a:r>
        </a:p>
      </dgm:t>
    </dgm:pt>
    <dgm:pt modelId="{C2FC0300-2DD8-4AE5-A4F1-582F5C8C60CF}" type="parTrans" cxnId="{23522775-3102-4C01-ACD9-A2EEC9F6282B}">
      <dgm:prSet/>
      <dgm:spPr/>
      <dgm:t>
        <a:bodyPr/>
        <a:lstStyle/>
        <a:p>
          <a:endParaRPr lang="en-US"/>
        </a:p>
      </dgm:t>
    </dgm:pt>
    <dgm:pt modelId="{6C3DC4E5-C307-4580-B4C5-D1CFD0927CBB}" type="sibTrans" cxnId="{23522775-3102-4C01-ACD9-A2EEC9F6282B}">
      <dgm:prSet/>
      <dgm:spPr/>
      <dgm:t>
        <a:bodyPr/>
        <a:lstStyle/>
        <a:p>
          <a:endParaRPr lang="en-US"/>
        </a:p>
      </dgm:t>
    </dgm:pt>
    <dgm:pt modelId="{126C1C0C-8E03-44FA-A4C6-43123DD92AFE}">
      <dgm:prSet/>
      <dgm:spPr/>
      <dgm:t>
        <a:bodyPr/>
        <a:lstStyle/>
        <a:p>
          <a:r>
            <a:rPr lang="en-US"/>
            <a:t>Option 1: 25 Panfish (any species)</a:t>
          </a:r>
        </a:p>
      </dgm:t>
    </dgm:pt>
    <dgm:pt modelId="{3CEC2481-17BB-47B9-8CD9-758385AD1853}" type="parTrans" cxnId="{04F8A574-81B4-4F8C-9B90-3D6E6A2BDCE9}">
      <dgm:prSet/>
      <dgm:spPr/>
      <dgm:t>
        <a:bodyPr/>
        <a:lstStyle/>
        <a:p>
          <a:endParaRPr lang="en-US"/>
        </a:p>
      </dgm:t>
    </dgm:pt>
    <dgm:pt modelId="{54197FAB-06EC-4C1A-AF99-EB32930DF7F8}" type="sibTrans" cxnId="{04F8A574-81B4-4F8C-9B90-3D6E6A2BDCE9}">
      <dgm:prSet/>
      <dgm:spPr/>
      <dgm:t>
        <a:bodyPr/>
        <a:lstStyle/>
        <a:p>
          <a:endParaRPr lang="en-US"/>
        </a:p>
      </dgm:t>
    </dgm:pt>
    <dgm:pt modelId="{4197787C-DFCD-4DFA-ACC3-76DE6CE92D19}">
      <dgm:prSet/>
      <dgm:spPr/>
      <dgm:t>
        <a:bodyPr/>
        <a:lstStyle/>
        <a:p>
          <a:r>
            <a:rPr lang="en-US"/>
            <a:t>Option 2: 10 Panfish (any species)</a:t>
          </a:r>
        </a:p>
      </dgm:t>
    </dgm:pt>
    <dgm:pt modelId="{86FCC5F1-F8F5-4E83-8E52-02E39A73B693}" type="parTrans" cxnId="{8EC41C8F-F5CA-4003-9990-943406415C65}">
      <dgm:prSet/>
      <dgm:spPr/>
      <dgm:t>
        <a:bodyPr/>
        <a:lstStyle/>
        <a:p>
          <a:endParaRPr lang="en-US"/>
        </a:p>
      </dgm:t>
    </dgm:pt>
    <dgm:pt modelId="{F7A0CFB3-B876-4EA0-B7DA-0620620629D1}" type="sibTrans" cxnId="{8EC41C8F-F5CA-4003-9990-943406415C65}">
      <dgm:prSet/>
      <dgm:spPr/>
      <dgm:t>
        <a:bodyPr/>
        <a:lstStyle/>
        <a:p>
          <a:endParaRPr lang="en-US"/>
        </a:p>
      </dgm:t>
    </dgm:pt>
    <dgm:pt modelId="{BAA27396-8288-4AEF-9412-DA5FD112C0FD}">
      <dgm:prSet/>
      <dgm:spPr/>
      <dgm:t>
        <a:bodyPr/>
        <a:lstStyle/>
        <a:p>
          <a:r>
            <a:rPr lang="en-US"/>
            <a:t>Option 3: 25 Panfish (only 5 bluegills)</a:t>
          </a:r>
        </a:p>
      </dgm:t>
    </dgm:pt>
    <dgm:pt modelId="{9FEE4980-B571-4BDD-9432-F89442EACD66}" type="parTrans" cxnId="{78B24909-A50B-42CF-BF36-BE2523F0D9E6}">
      <dgm:prSet/>
      <dgm:spPr/>
      <dgm:t>
        <a:bodyPr/>
        <a:lstStyle/>
        <a:p>
          <a:endParaRPr lang="en-US"/>
        </a:p>
      </dgm:t>
    </dgm:pt>
    <dgm:pt modelId="{09DB5D5B-E332-4B05-A3D7-35E6184D22AC}" type="sibTrans" cxnId="{78B24909-A50B-42CF-BF36-BE2523F0D9E6}">
      <dgm:prSet/>
      <dgm:spPr/>
      <dgm:t>
        <a:bodyPr/>
        <a:lstStyle/>
        <a:p>
          <a:endParaRPr lang="en-US"/>
        </a:p>
      </dgm:t>
    </dgm:pt>
    <dgm:pt modelId="{5A06CE2A-C5C9-4043-AAA3-4978EF5E367F}">
      <dgm:prSet/>
      <dgm:spPr/>
      <dgm:t>
        <a:bodyPr/>
        <a:lstStyle/>
        <a:p>
          <a:r>
            <a:rPr lang="en-US"/>
            <a:t>Option 4: 25 Panfish ( only 5 crappies)</a:t>
          </a:r>
        </a:p>
      </dgm:t>
    </dgm:pt>
    <dgm:pt modelId="{2AF752B6-ABCC-4492-8515-81027C96AA75}" type="parTrans" cxnId="{B474CBC6-5071-4D27-9C93-35532FFD0701}">
      <dgm:prSet/>
      <dgm:spPr/>
      <dgm:t>
        <a:bodyPr/>
        <a:lstStyle/>
        <a:p>
          <a:endParaRPr lang="en-US"/>
        </a:p>
      </dgm:t>
    </dgm:pt>
    <dgm:pt modelId="{EBFEED99-2E7E-473A-8042-21448A332EF5}" type="sibTrans" cxnId="{B474CBC6-5071-4D27-9C93-35532FFD0701}">
      <dgm:prSet/>
      <dgm:spPr/>
      <dgm:t>
        <a:bodyPr/>
        <a:lstStyle/>
        <a:p>
          <a:endParaRPr lang="en-US"/>
        </a:p>
      </dgm:t>
    </dgm:pt>
    <dgm:pt modelId="{E9FFF14D-4DFE-44EA-BB0C-11549905E6B5}">
      <dgm:prSet/>
      <dgm:spPr/>
      <dgm:t>
        <a:bodyPr/>
        <a:lstStyle/>
        <a:p>
          <a:r>
            <a:rPr lang="en-US"/>
            <a:t>Option 5: 10 Panfish (only 5 bluegills)</a:t>
          </a:r>
        </a:p>
      </dgm:t>
    </dgm:pt>
    <dgm:pt modelId="{7120E316-6F4D-412C-B066-6D4D098D0C9A}" type="parTrans" cxnId="{C13510D3-C3A6-41CA-9CC1-74D8E417D54C}">
      <dgm:prSet/>
      <dgm:spPr/>
      <dgm:t>
        <a:bodyPr/>
        <a:lstStyle/>
        <a:p>
          <a:endParaRPr lang="en-US"/>
        </a:p>
      </dgm:t>
    </dgm:pt>
    <dgm:pt modelId="{B3A0FC6A-E542-4738-BC78-B9EB05A094A5}" type="sibTrans" cxnId="{C13510D3-C3A6-41CA-9CC1-74D8E417D54C}">
      <dgm:prSet/>
      <dgm:spPr/>
      <dgm:t>
        <a:bodyPr/>
        <a:lstStyle/>
        <a:p>
          <a:endParaRPr lang="en-US"/>
        </a:p>
      </dgm:t>
    </dgm:pt>
    <dgm:pt modelId="{0A69CFCD-3DDB-41FD-9A53-BCE4746BD921}">
      <dgm:prSet/>
      <dgm:spPr/>
      <dgm:t>
        <a:bodyPr/>
        <a:lstStyle/>
        <a:p>
          <a:r>
            <a:rPr lang="en-US"/>
            <a:t>Option 6: 10 Panfish (only 6 crappies)</a:t>
          </a:r>
        </a:p>
      </dgm:t>
    </dgm:pt>
    <dgm:pt modelId="{357B6640-245E-491B-BD99-7FA1583DA9C0}" type="parTrans" cxnId="{88F81353-216A-4EE0-B4AD-10F0A89E9753}">
      <dgm:prSet/>
      <dgm:spPr/>
      <dgm:t>
        <a:bodyPr/>
        <a:lstStyle/>
        <a:p>
          <a:endParaRPr lang="en-US"/>
        </a:p>
      </dgm:t>
    </dgm:pt>
    <dgm:pt modelId="{2B851A8C-FEDD-4AA0-89EB-F96F96B82CB8}" type="sibTrans" cxnId="{88F81353-216A-4EE0-B4AD-10F0A89E9753}">
      <dgm:prSet/>
      <dgm:spPr/>
      <dgm:t>
        <a:bodyPr/>
        <a:lstStyle/>
        <a:p>
          <a:endParaRPr lang="en-US"/>
        </a:p>
      </dgm:t>
    </dgm:pt>
    <dgm:pt modelId="{29F47E6B-C6C4-4777-9E41-1B8AC907CAE8}" type="pres">
      <dgm:prSet presAssocID="{39EE6443-7617-4583-9B34-659B5F508CE1}" presName="vert0" presStyleCnt="0">
        <dgm:presLayoutVars>
          <dgm:dir/>
          <dgm:animOne val="branch"/>
          <dgm:animLvl val="lvl"/>
        </dgm:presLayoutVars>
      </dgm:prSet>
      <dgm:spPr/>
    </dgm:pt>
    <dgm:pt modelId="{18CB5939-8F0B-4601-904D-FCDC5196D719}" type="pres">
      <dgm:prSet presAssocID="{AE9F1A53-2A3C-4C00-BA0D-F943BDEF9DEE}" presName="thickLine" presStyleLbl="alignNode1" presStyleIdx="0" presStyleCnt="7"/>
      <dgm:spPr/>
    </dgm:pt>
    <dgm:pt modelId="{61121FC9-4A1D-4FD1-8A9C-DB5F137BB7DF}" type="pres">
      <dgm:prSet presAssocID="{AE9F1A53-2A3C-4C00-BA0D-F943BDEF9DEE}" presName="horz1" presStyleCnt="0"/>
      <dgm:spPr/>
    </dgm:pt>
    <dgm:pt modelId="{56BE79AA-D5AB-4782-8549-07670FE80DEC}" type="pres">
      <dgm:prSet presAssocID="{AE9F1A53-2A3C-4C00-BA0D-F943BDEF9DEE}" presName="tx1" presStyleLbl="revTx" presStyleIdx="0" presStyleCnt="7"/>
      <dgm:spPr/>
    </dgm:pt>
    <dgm:pt modelId="{38BC7711-C00D-4F9F-9786-80CD948F18FB}" type="pres">
      <dgm:prSet presAssocID="{AE9F1A53-2A3C-4C00-BA0D-F943BDEF9DEE}" presName="vert1" presStyleCnt="0"/>
      <dgm:spPr/>
    </dgm:pt>
    <dgm:pt modelId="{1A8BB7FB-A3AF-4219-ADDD-0BEF12909629}" type="pres">
      <dgm:prSet presAssocID="{126C1C0C-8E03-44FA-A4C6-43123DD92AFE}" presName="thickLine" presStyleLbl="alignNode1" presStyleIdx="1" presStyleCnt="7"/>
      <dgm:spPr/>
    </dgm:pt>
    <dgm:pt modelId="{A77804D0-F052-4255-ACC5-0F3C610C7141}" type="pres">
      <dgm:prSet presAssocID="{126C1C0C-8E03-44FA-A4C6-43123DD92AFE}" presName="horz1" presStyleCnt="0"/>
      <dgm:spPr/>
    </dgm:pt>
    <dgm:pt modelId="{F2323141-F249-42F3-AF75-67CC47A285D0}" type="pres">
      <dgm:prSet presAssocID="{126C1C0C-8E03-44FA-A4C6-43123DD92AFE}" presName="tx1" presStyleLbl="revTx" presStyleIdx="1" presStyleCnt="7"/>
      <dgm:spPr/>
    </dgm:pt>
    <dgm:pt modelId="{B354450E-F98A-42EF-AD81-F45A737AB606}" type="pres">
      <dgm:prSet presAssocID="{126C1C0C-8E03-44FA-A4C6-43123DD92AFE}" presName="vert1" presStyleCnt="0"/>
      <dgm:spPr/>
    </dgm:pt>
    <dgm:pt modelId="{36B1F659-5827-44B5-8243-5884ADD3985B}" type="pres">
      <dgm:prSet presAssocID="{4197787C-DFCD-4DFA-ACC3-76DE6CE92D19}" presName="thickLine" presStyleLbl="alignNode1" presStyleIdx="2" presStyleCnt="7"/>
      <dgm:spPr/>
    </dgm:pt>
    <dgm:pt modelId="{51F6FCD1-9DA0-4DAB-8908-55C57A215AD8}" type="pres">
      <dgm:prSet presAssocID="{4197787C-DFCD-4DFA-ACC3-76DE6CE92D19}" presName="horz1" presStyleCnt="0"/>
      <dgm:spPr/>
    </dgm:pt>
    <dgm:pt modelId="{272D31F8-EE5E-4DDA-B998-E0803D079C10}" type="pres">
      <dgm:prSet presAssocID="{4197787C-DFCD-4DFA-ACC3-76DE6CE92D19}" presName="tx1" presStyleLbl="revTx" presStyleIdx="2" presStyleCnt="7"/>
      <dgm:spPr/>
    </dgm:pt>
    <dgm:pt modelId="{3C042685-4668-4FCD-92B8-0D01F8030798}" type="pres">
      <dgm:prSet presAssocID="{4197787C-DFCD-4DFA-ACC3-76DE6CE92D19}" presName="vert1" presStyleCnt="0"/>
      <dgm:spPr/>
    </dgm:pt>
    <dgm:pt modelId="{81E87014-B97C-414E-9052-2603361C3A00}" type="pres">
      <dgm:prSet presAssocID="{BAA27396-8288-4AEF-9412-DA5FD112C0FD}" presName="thickLine" presStyleLbl="alignNode1" presStyleIdx="3" presStyleCnt="7"/>
      <dgm:spPr/>
    </dgm:pt>
    <dgm:pt modelId="{1465E270-BE91-416C-8DDA-3C21CDF07D2F}" type="pres">
      <dgm:prSet presAssocID="{BAA27396-8288-4AEF-9412-DA5FD112C0FD}" presName="horz1" presStyleCnt="0"/>
      <dgm:spPr/>
    </dgm:pt>
    <dgm:pt modelId="{2750C55A-3E02-44E2-892F-D5E74FF21709}" type="pres">
      <dgm:prSet presAssocID="{BAA27396-8288-4AEF-9412-DA5FD112C0FD}" presName="tx1" presStyleLbl="revTx" presStyleIdx="3" presStyleCnt="7"/>
      <dgm:spPr/>
    </dgm:pt>
    <dgm:pt modelId="{D1E60148-3516-45AD-8C27-604A96AFDAFE}" type="pres">
      <dgm:prSet presAssocID="{BAA27396-8288-4AEF-9412-DA5FD112C0FD}" presName="vert1" presStyleCnt="0"/>
      <dgm:spPr/>
    </dgm:pt>
    <dgm:pt modelId="{B6020E72-E6D1-425D-BCB9-C37FB6F8B5C9}" type="pres">
      <dgm:prSet presAssocID="{5A06CE2A-C5C9-4043-AAA3-4978EF5E367F}" presName="thickLine" presStyleLbl="alignNode1" presStyleIdx="4" presStyleCnt="7"/>
      <dgm:spPr/>
    </dgm:pt>
    <dgm:pt modelId="{B1E3AC10-4A80-4308-9033-DA04AA3D783C}" type="pres">
      <dgm:prSet presAssocID="{5A06CE2A-C5C9-4043-AAA3-4978EF5E367F}" presName="horz1" presStyleCnt="0"/>
      <dgm:spPr/>
    </dgm:pt>
    <dgm:pt modelId="{F35B8136-7586-42DE-93E2-A4CD3B7A8C2B}" type="pres">
      <dgm:prSet presAssocID="{5A06CE2A-C5C9-4043-AAA3-4978EF5E367F}" presName="tx1" presStyleLbl="revTx" presStyleIdx="4" presStyleCnt="7"/>
      <dgm:spPr/>
    </dgm:pt>
    <dgm:pt modelId="{BBB9D933-6BEF-4EBF-BF99-2D9F897EA9BF}" type="pres">
      <dgm:prSet presAssocID="{5A06CE2A-C5C9-4043-AAA3-4978EF5E367F}" presName="vert1" presStyleCnt="0"/>
      <dgm:spPr/>
    </dgm:pt>
    <dgm:pt modelId="{D0C90B62-A576-4F79-9F8E-92CD19A0B225}" type="pres">
      <dgm:prSet presAssocID="{E9FFF14D-4DFE-44EA-BB0C-11549905E6B5}" presName="thickLine" presStyleLbl="alignNode1" presStyleIdx="5" presStyleCnt="7"/>
      <dgm:spPr/>
    </dgm:pt>
    <dgm:pt modelId="{63186CB1-9082-4D63-BEF9-C59196826F5F}" type="pres">
      <dgm:prSet presAssocID="{E9FFF14D-4DFE-44EA-BB0C-11549905E6B5}" presName="horz1" presStyleCnt="0"/>
      <dgm:spPr/>
    </dgm:pt>
    <dgm:pt modelId="{2FF141EF-D21B-46E1-9AB3-09AAE66F0217}" type="pres">
      <dgm:prSet presAssocID="{E9FFF14D-4DFE-44EA-BB0C-11549905E6B5}" presName="tx1" presStyleLbl="revTx" presStyleIdx="5" presStyleCnt="7"/>
      <dgm:spPr/>
    </dgm:pt>
    <dgm:pt modelId="{3A73B22C-B129-4F92-BA12-C3FF7A32B379}" type="pres">
      <dgm:prSet presAssocID="{E9FFF14D-4DFE-44EA-BB0C-11549905E6B5}" presName="vert1" presStyleCnt="0"/>
      <dgm:spPr/>
    </dgm:pt>
    <dgm:pt modelId="{13E9737D-96EE-4A45-961D-F72BA52588A8}" type="pres">
      <dgm:prSet presAssocID="{0A69CFCD-3DDB-41FD-9A53-BCE4746BD921}" presName="thickLine" presStyleLbl="alignNode1" presStyleIdx="6" presStyleCnt="7"/>
      <dgm:spPr/>
    </dgm:pt>
    <dgm:pt modelId="{F3CB9887-3B6A-4C56-8D84-C5568CDA9824}" type="pres">
      <dgm:prSet presAssocID="{0A69CFCD-3DDB-41FD-9A53-BCE4746BD921}" presName="horz1" presStyleCnt="0"/>
      <dgm:spPr/>
    </dgm:pt>
    <dgm:pt modelId="{09D9B243-30A2-4FD3-B890-EF7E74CC55EB}" type="pres">
      <dgm:prSet presAssocID="{0A69CFCD-3DDB-41FD-9A53-BCE4746BD921}" presName="tx1" presStyleLbl="revTx" presStyleIdx="6" presStyleCnt="7"/>
      <dgm:spPr/>
    </dgm:pt>
    <dgm:pt modelId="{D97F5ECA-B6AB-4E73-B8F6-F52DF933C32F}" type="pres">
      <dgm:prSet presAssocID="{0A69CFCD-3DDB-41FD-9A53-BCE4746BD921}" presName="vert1" presStyleCnt="0"/>
      <dgm:spPr/>
    </dgm:pt>
  </dgm:ptLst>
  <dgm:cxnLst>
    <dgm:cxn modelId="{78B24909-A50B-42CF-BF36-BE2523F0D9E6}" srcId="{39EE6443-7617-4583-9B34-659B5F508CE1}" destId="{BAA27396-8288-4AEF-9412-DA5FD112C0FD}" srcOrd="3" destOrd="0" parTransId="{9FEE4980-B571-4BDD-9432-F89442EACD66}" sibTransId="{09DB5D5B-E332-4B05-A3D7-35E6184D22AC}"/>
    <dgm:cxn modelId="{B966232B-7DD5-409F-B6AB-D6086BADC6C2}" type="presOf" srcId="{E9FFF14D-4DFE-44EA-BB0C-11549905E6B5}" destId="{2FF141EF-D21B-46E1-9AB3-09AAE66F0217}" srcOrd="0" destOrd="0" presId="urn:microsoft.com/office/officeart/2008/layout/LinedList"/>
    <dgm:cxn modelId="{0BFA4468-AC50-4755-A702-037187E35D2B}" type="presOf" srcId="{4197787C-DFCD-4DFA-ACC3-76DE6CE92D19}" destId="{272D31F8-EE5E-4DDA-B998-E0803D079C10}" srcOrd="0" destOrd="0" presId="urn:microsoft.com/office/officeart/2008/layout/LinedList"/>
    <dgm:cxn modelId="{2EA2876A-1B33-4A20-B8DC-31F743BF4B80}" type="presOf" srcId="{5A06CE2A-C5C9-4043-AAA3-4978EF5E367F}" destId="{F35B8136-7586-42DE-93E2-A4CD3B7A8C2B}" srcOrd="0" destOrd="0" presId="urn:microsoft.com/office/officeart/2008/layout/LinedList"/>
    <dgm:cxn modelId="{88F81353-216A-4EE0-B4AD-10F0A89E9753}" srcId="{39EE6443-7617-4583-9B34-659B5F508CE1}" destId="{0A69CFCD-3DDB-41FD-9A53-BCE4746BD921}" srcOrd="6" destOrd="0" parTransId="{357B6640-245E-491B-BD99-7FA1583DA9C0}" sibTransId="{2B851A8C-FEDD-4AA0-89EB-F96F96B82CB8}"/>
    <dgm:cxn modelId="{04F8A574-81B4-4F8C-9B90-3D6E6A2BDCE9}" srcId="{39EE6443-7617-4583-9B34-659B5F508CE1}" destId="{126C1C0C-8E03-44FA-A4C6-43123DD92AFE}" srcOrd="1" destOrd="0" parTransId="{3CEC2481-17BB-47B9-8CD9-758385AD1853}" sibTransId="{54197FAB-06EC-4C1A-AF99-EB32930DF7F8}"/>
    <dgm:cxn modelId="{23522775-3102-4C01-ACD9-A2EEC9F6282B}" srcId="{39EE6443-7617-4583-9B34-659B5F508CE1}" destId="{AE9F1A53-2A3C-4C00-BA0D-F943BDEF9DEE}" srcOrd="0" destOrd="0" parTransId="{C2FC0300-2DD8-4AE5-A4F1-582F5C8C60CF}" sibTransId="{6C3DC4E5-C307-4580-B4C5-D1CFD0927CBB}"/>
    <dgm:cxn modelId="{F3F60C7A-6BC9-4C54-878E-D78DB7D34D4A}" type="presOf" srcId="{BAA27396-8288-4AEF-9412-DA5FD112C0FD}" destId="{2750C55A-3E02-44E2-892F-D5E74FF21709}" srcOrd="0" destOrd="0" presId="urn:microsoft.com/office/officeart/2008/layout/LinedList"/>
    <dgm:cxn modelId="{0A5E9A84-6472-4969-96A6-EAB774857C4C}" type="presOf" srcId="{0A69CFCD-3DDB-41FD-9A53-BCE4746BD921}" destId="{09D9B243-30A2-4FD3-B890-EF7E74CC55EB}" srcOrd="0" destOrd="0" presId="urn:microsoft.com/office/officeart/2008/layout/LinedList"/>
    <dgm:cxn modelId="{8EC41C8F-F5CA-4003-9990-943406415C65}" srcId="{39EE6443-7617-4583-9B34-659B5F508CE1}" destId="{4197787C-DFCD-4DFA-ACC3-76DE6CE92D19}" srcOrd="2" destOrd="0" parTransId="{86FCC5F1-F8F5-4E83-8E52-02E39A73B693}" sibTransId="{F7A0CFB3-B876-4EA0-B7DA-0620620629D1}"/>
    <dgm:cxn modelId="{204A6F9D-3F25-46E6-B851-BE2B64AD5046}" type="presOf" srcId="{AE9F1A53-2A3C-4C00-BA0D-F943BDEF9DEE}" destId="{56BE79AA-D5AB-4782-8549-07670FE80DEC}" srcOrd="0" destOrd="0" presId="urn:microsoft.com/office/officeart/2008/layout/LinedList"/>
    <dgm:cxn modelId="{820696A3-E7BA-4660-98AF-6BBAE3C5522E}" type="presOf" srcId="{126C1C0C-8E03-44FA-A4C6-43123DD92AFE}" destId="{F2323141-F249-42F3-AF75-67CC47A285D0}" srcOrd="0" destOrd="0" presId="urn:microsoft.com/office/officeart/2008/layout/LinedList"/>
    <dgm:cxn modelId="{158DEAAF-505F-4319-A9F2-B8D045C1C0B9}" type="presOf" srcId="{39EE6443-7617-4583-9B34-659B5F508CE1}" destId="{29F47E6B-C6C4-4777-9E41-1B8AC907CAE8}" srcOrd="0" destOrd="0" presId="urn:microsoft.com/office/officeart/2008/layout/LinedList"/>
    <dgm:cxn modelId="{B474CBC6-5071-4D27-9C93-35532FFD0701}" srcId="{39EE6443-7617-4583-9B34-659B5F508CE1}" destId="{5A06CE2A-C5C9-4043-AAA3-4978EF5E367F}" srcOrd="4" destOrd="0" parTransId="{2AF752B6-ABCC-4492-8515-81027C96AA75}" sibTransId="{EBFEED99-2E7E-473A-8042-21448A332EF5}"/>
    <dgm:cxn modelId="{C13510D3-C3A6-41CA-9CC1-74D8E417D54C}" srcId="{39EE6443-7617-4583-9B34-659B5F508CE1}" destId="{E9FFF14D-4DFE-44EA-BB0C-11549905E6B5}" srcOrd="5" destOrd="0" parTransId="{7120E316-6F4D-412C-B066-6D4D098D0C9A}" sibTransId="{B3A0FC6A-E542-4738-BC78-B9EB05A094A5}"/>
    <dgm:cxn modelId="{12DD4C6C-44AD-42EB-9231-6DFA12CA256D}" type="presParOf" srcId="{29F47E6B-C6C4-4777-9E41-1B8AC907CAE8}" destId="{18CB5939-8F0B-4601-904D-FCDC5196D719}" srcOrd="0" destOrd="0" presId="urn:microsoft.com/office/officeart/2008/layout/LinedList"/>
    <dgm:cxn modelId="{ACF42CC5-BCE2-4288-BCAB-A50274750669}" type="presParOf" srcId="{29F47E6B-C6C4-4777-9E41-1B8AC907CAE8}" destId="{61121FC9-4A1D-4FD1-8A9C-DB5F137BB7DF}" srcOrd="1" destOrd="0" presId="urn:microsoft.com/office/officeart/2008/layout/LinedList"/>
    <dgm:cxn modelId="{93D5F9F7-5FA3-4DF9-99DC-4650668AB403}" type="presParOf" srcId="{61121FC9-4A1D-4FD1-8A9C-DB5F137BB7DF}" destId="{56BE79AA-D5AB-4782-8549-07670FE80DEC}" srcOrd="0" destOrd="0" presId="urn:microsoft.com/office/officeart/2008/layout/LinedList"/>
    <dgm:cxn modelId="{6EB93F80-C65B-401A-832B-AF2487ED74CF}" type="presParOf" srcId="{61121FC9-4A1D-4FD1-8A9C-DB5F137BB7DF}" destId="{38BC7711-C00D-4F9F-9786-80CD948F18FB}" srcOrd="1" destOrd="0" presId="urn:microsoft.com/office/officeart/2008/layout/LinedList"/>
    <dgm:cxn modelId="{3E9600D1-BEC2-4EB3-9B02-FFDD363DFF6C}" type="presParOf" srcId="{29F47E6B-C6C4-4777-9E41-1B8AC907CAE8}" destId="{1A8BB7FB-A3AF-4219-ADDD-0BEF12909629}" srcOrd="2" destOrd="0" presId="urn:microsoft.com/office/officeart/2008/layout/LinedList"/>
    <dgm:cxn modelId="{6A02EF0E-F291-4C9C-BE68-364ED7928CE7}" type="presParOf" srcId="{29F47E6B-C6C4-4777-9E41-1B8AC907CAE8}" destId="{A77804D0-F052-4255-ACC5-0F3C610C7141}" srcOrd="3" destOrd="0" presId="urn:microsoft.com/office/officeart/2008/layout/LinedList"/>
    <dgm:cxn modelId="{B9B40613-4EBF-4E50-9048-E4FBAC912334}" type="presParOf" srcId="{A77804D0-F052-4255-ACC5-0F3C610C7141}" destId="{F2323141-F249-42F3-AF75-67CC47A285D0}" srcOrd="0" destOrd="0" presId="urn:microsoft.com/office/officeart/2008/layout/LinedList"/>
    <dgm:cxn modelId="{F038F8F6-6486-41C3-A32C-DD7C60D14D05}" type="presParOf" srcId="{A77804D0-F052-4255-ACC5-0F3C610C7141}" destId="{B354450E-F98A-42EF-AD81-F45A737AB606}" srcOrd="1" destOrd="0" presId="urn:microsoft.com/office/officeart/2008/layout/LinedList"/>
    <dgm:cxn modelId="{26FFB296-D079-4CE3-868D-CF9367884E73}" type="presParOf" srcId="{29F47E6B-C6C4-4777-9E41-1B8AC907CAE8}" destId="{36B1F659-5827-44B5-8243-5884ADD3985B}" srcOrd="4" destOrd="0" presId="urn:microsoft.com/office/officeart/2008/layout/LinedList"/>
    <dgm:cxn modelId="{C7DEF3A9-4798-4709-A848-1C1B1ABE77DA}" type="presParOf" srcId="{29F47E6B-C6C4-4777-9E41-1B8AC907CAE8}" destId="{51F6FCD1-9DA0-4DAB-8908-55C57A215AD8}" srcOrd="5" destOrd="0" presId="urn:microsoft.com/office/officeart/2008/layout/LinedList"/>
    <dgm:cxn modelId="{6C80A7A0-0A0B-45DB-9F0F-6BC3489FFA26}" type="presParOf" srcId="{51F6FCD1-9DA0-4DAB-8908-55C57A215AD8}" destId="{272D31F8-EE5E-4DDA-B998-E0803D079C10}" srcOrd="0" destOrd="0" presId="urn:microsoft.com/office/officeart/2008/layout/LinedList"/>
    <dgm:cxn modelId="{15E3B31B-50E7-495F-9049-DE4B27A26B1F}" type="presParOf" srcId="{51F6FCD1-9DA0-4DAB-8908-55C57A215AD8}" destId="{3C042685-4668-4FCD-92B8-0D01F8030798}" srcOrd="1" destOrd="0" presId="urn:microsoft.com/office/officeart/2008/layout/LinedList"/>
    <dgm:cxn modelId="{CB5CA09A-DF0D-4914-9B22-88394951C15D}" type="presParOf" srcId="{29F47E6B-C6C4-4777-9E41-1B8AC907CAE8}" destId="{81E87014-B97C-414E-9052-2603361C3A00}" srcOrd="6" destOrd="0" presId="urn:microsoft.com/office/officeart/2008/layout/LinedList"/>
    <dgm:cxn modelId="{9AB9D30A-AC07-456C-806D-384D2DB4FA5E}" type="presParOf" srcId="{29F47E6B-C6C4-4777-9E41-1B8AC907CAE8}" destId="{1465E270-BE91-416C-8DDA-3C21CDF07D2F}" srcOrd="7" destOrd="0" presId="urn:microsoft.com/office/officeart/2008/layout/LinedList"/>
    <dgm:cxn modelId="{891DC83A-9A39-4EAE-889F-CCE527B7CBF2}" type="presParOf" srcId="{1465E270-BE91-416C-8DDA-3C21CDF07D2F}" destId="{2750C55A-3E02-44E2-892F-D5E74FF21709}" srcOrd="0" destOrd="0" presId="urn:microsoft.com/office/officeart/2008/layout/LinedList"/>
    <dgm:cxn modelId="{4993F4D1-CB72-4734-B1E1-CE7376A11C37}" type="presParOf" srcId="{1465E270-BE91-416C-8DDA-3C21CDF07D2F}" destId="{D1E60148-3516-45AD-8C27-604A96AFDAFE}" srcOrd="1" destOrd="0" presId="urn:microsoft.com/office/officeart/2008/layout/LinedList"/>
    <dgm:cxn modelId="{AA537BA3-2116-4865-936A-C9B4924B9B49}" type="presParOf" srcId="{29F47E6B-C6C4-4777-9E41-1B8AC907CAE8}" destId="{B6020E72-E6D1-425D-BCB9-C37FB6F8B5C9}" srcOrd="8" destOrd="0" presId="urn:microsoft.com/office/officeart/2008/layout/LinedList"/>
    <dgm:cxn modelId="{50EADD83-951E-4F0A-A7CC-BB72222C4B5A}" type="presParOf" srcId="{29F47E6B-C6C4-4777-9E41-1B8AC907CAE8}" destId="{B1E3AC10-4A80-4308-9033-DA04AA3D783C}" srcOrd="9" destOrd="0" presId="urn:microsoft.com/office/officeart/2008/layout/LinedList"/>
    <dgm:cxn modelId="{53805BC2-A309-443C-B8FB-FD1E6F3FADE8}" type="presParOf" srcId="{B1E3AC10-4A80-4308-9033-DA04AA3D783C}" destId="{F35B8136-7586-42DE-93E2-A4CD3B7A8C2B}" srcOrd="0" destOrd="0" presId="urn:microsoft.com/office/officeart/2008/layout/LinedList"/>
    <dgm:cxn modelId="{F12D03CB-43C3-4E8B-A8F8-908858BE822A}" type="presParOf" srcId="{B1E3AC10-4A80-4308-9033-DA04AA3D783C}" destId="{BBB9D933-6BEF-4EBF-BF99-2D9F897EA9BF}" srcOrd="1" destOrd="0" presId="urn:microsoft.com/office/officeart/2008/layout/LinedList"/>
    <dgm:cxn modelId="{63351A16-3190-4272-A19B-37145C58689C}" type="presParOf" srcId="{29F47E6B-C6C4-4777-9E41-1B8AC907CAE8}" destId="{D0C90B62-A576-4F79-9F8E-92CD19A0B225}" srcOrd="10" destOrd="0" presId="urn:microsoft.com/office/officeart/2008/layout/LinedList"/>
    <dgm:cxn modelId="{EFB24109-9415-46D6-8F44-B4D064597D3E}" type="presParOf" srcId="{29F47E6B-C6C4-4777-9E41-1B8AC907CAE8}" destId="{63186CB1-9082-4D63-BEF9-C59196826F5F}" srcOrd="11" destOrd="0" presId="urn:microsoft.com/office/officeart/2008/layout/LinedList"/>
    <dgm:cxn modelId="{3A8F2C9C-F29B-4529-B21C-C64CD3C5A951}" type="presParOf" srcId="{63186CB1-9082-4D63-BEF9-C59196826F5F}" destId="{2FF141EF-D21B-46E1-9AB3-09AAE66F0217}" srcOrd="0" destOrd="0" presId="urn:microsoft.com/office/officeart/2008/layout/LinedList"/>
    <dgm:cxn modelId="{CA716D9E-6B05-4B66-8B6D-C5383D3BCACF}" type="presParOf" srcId="{63186CB1-9082-4D63-BEF9-C59196826F5F}" destId="{3A73B22C-B129-4F92-BA12-C3FF7A32B379}" srcOrd="1" destOrd="0" presId="urn:microsoft.com/office/officeart/2008/layout/LinedList"/>
    <dgm:cxn modelId="{0EE1DC7C-B2AB-40FD-8651-200802A44727}" type="presParOf" srcId="{29F47E6B-C6C4-4777-9E41-1B8AC907CAE8}" destId="{13E9737D-96EE-4A45-961D-F72BA52588A8}" srcOrd="12" destOrd="0" presId="urn:microsoft.com/office/officeart/2008/layout/LinedList"/>
    <dgm:cxn modelId="{CF486A23-F117-4DB0-B193-8AC54EAA1D76}" type="presParOf" srcId="{29F47E6B-C6C4-4777-9E41-1B8AC907CAE8}" destId="{F3CB9887-3B6A-4C56-8D84-C5568CDA9824}" srcOrd="13" destOrd="0" presId="urn:microsoft.com/office/officeart/2008/layout/LinedList"/>
    <dgm:cxn modelId="{70F615CB-4EF9-4115-A389-B5DDF348A0C2}" type="presParOf" srcId="{F3CB9887-3B6A-4C56-8D84-C5568CDA9824}" destId="{09D9B243-30A2-4FD3-B890-EF7E74CC55EB}" srcOrd="0" destOrd="0" presId="urn:microsoft.com/office/officeart/2008/layout/LinedList"/>
    <dgm:cxn modelId="{08C1AEBB-1E0E-4ECB-BF40-5A30EC990FC5}" type="presParOf" srcId="{F3CB9887-3B6A-4C56-8D84-C5568CDA9824}" destId="{D97F5ECA-B6AB-4E73-B8F6-F52DF933C3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9CBE6D-1A2B-41A7-B609-F67AD44E911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3D6C53-10D0-4109-B6F9-BBA090655C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Round and Pike continue with yearly fall recruitment surveys</a:t>
          </a:r>
        </a:p>
      </dgm:t>
    </dgm:pt>
    <dgm:pt modelId="{BE6106B9-825C-4A25-B48E-71F21A52E426}" type="parTrans" cxnId="{382FD6AA-4F7F-4775-AC91-4F338999CD1F}">
      <dgm:prSet/>
      <dgm:spPr/>
      <dgm:t>
        <a:bodyPr/>
        <a:lstStyle/>
        <a:p>
          <a:endParaRPr lang="en-US"/>
        </a:p>
      </dgm:t>
    </dgm:pt>
    <dgm:pt modelId="{D0434D7B-4CA9-4475-A331-1F8FF667CB65}" type="sibTrans" cxnId="{382FD6AA-4F7F-4775-AC91-4F338999CD1F}">
      <dgm:prSet/>
      <dgm:spPr/>
      <dgm:t>
        <a:bodyPr/>
        <a:lstStyle/>
        <a:p>
          <a:endParaRPr lang="en-US"/>
        </a:p>
      </dgm:t>
    </dgm:pt>
    <dgm:pt modelId="{29EBD725-C46D-4D05-94AC-77D3E45791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Next rotation 2031</a:t>
          </a:r>
        </a:p>
      </dgm:t>
    </dgm:pt>
    <dgm:pt modelId="{24EFB95E-5618-43B6-B4F0-091C6B85878E}" type="parTrans" cxnId="{E7E42206-186A-4082-BC10-F02C3DB9FAAF}">
      <dgm:prSet/>
      <dgm:spPr/>
      <dgm:t>
        <a:bodyPr/>
        <a:lstStyle/>
        <a:p>
          <a:endParaRPr lang="en-US"/>
        </a:p>
      </dgm:t>
    </dgm:pt>
    <dgm:pt modelId="{66A12F0D-1A08-4C71-A818-C36E039A06D9}" type="sibTrans" cxnId="{E7E42206-186A-4082-BC10-F02C3DB9FAAF}">
      <dgm:prSet/>
      <dgm:spPr/>
      <dgm:t>
        <a:bodyPr/>
        <a:lstStyle/>
        <a:p>
          <a:endParaRPr lang="en-US"/>
        </a:p>
      </dgm:t>
    </dgm:pt>
    <dgm:pt modelId="{93C989BC-4B39-4757-ACAD-F7A31506AE2C}" type="pres">
      <dgm:prSet presAssocID="{409CBE6D-1A2B-41A7-B609-F67AD44E911D}" presName="root" presStyleCnt="0">
        <dgm:presLayoutVars>
          <dgm:dir/>
          <dgm:resizeHandles val="exact"/>
        </dgm:presLayoutVars>
      </dgm:prSet>
      <dgm:spPr/>
    </dgm:pt>
    <dgm:pt modelId="{0FB93192-AF23-4229-BB46-A8F10F78198B}" type="pres">
      <dgm:prSet presAssocID="{563D6C53-10D0-4109-B6F9-BBA090655C95}" presName="compNode" presStyleCnt="0"/>
      <dgm:spPr/>
    </dgm:pt>
    <dgm:pt modelId="{831AB410-BDAE-4AD5-A490-53E76602B5CF}" type="pres">
      <dgm:prSet presAssocID="{563D6C53-10D0-4109-B6F9-BBA090655C95}" presName="iconBgRect" presStyleLbl="bgShp" presStyleIdx="0" presStyleCnt="2"/>
      <dgm:spPr>
        <a:prstGeom prst="round2DiagRect">
          <a:avLst/>
        </a:prstGeom>
      </dgm:spPr>
    </dgm:pt>
    <dgm:pt modelId="{A2C66A08-9F03-4905-BE47-78A3F91C6C8E}" type="pres">
      <dgm:prSet presAssocID="{563D6C53-10D0-4109-B6F9-BBA090655C9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 outline"/>
        </a:ext>
      </dgm:extLst>
    </dgm:pt>
    <dgm:pt modelId="{E43BC6A5-603E-4DAB-8278-80CACD4F0243}" type="pres">
      <dgm:prSet presAssocID="{563D6C53-10D0-4109-B6F9-BBA090655C95}" presName="spaceRect" presStyleCnt="0"/>
      <dgm:spPr/>
    </dgm:pt>
    <dgm:pt modelId="{A5347A34-D517-457A-A965-9D952CE36537}" type="pres">
      <dgm:prSet presAssocID="{563D6C53-10D0-4109-B6F9-BBA090655C95}" presName="textRect" presStyleLbl="revTx" presStyleIdx="0" presStyleCnt="2">
        <dgm:presLayoutVars>
          <dgm:chMax val="1"/>
          <dgm:chPref val="1"/>
        </dgm:presLayoutVars>
      </dgm:prSet>
      <dgm:spPr/>
    </dgm:pt>
    <dgm:pt modelId="{1403DB47-AC98-4BBC-98B4-184FA4C4ED48}" type="pres">
      <dgm:prSet presAssocID="{D0434D7B-4CA9-4475-A331-1F8FF667CB65}" presName="sibTrans" presStyleCnt="0"/>
      <dgm:spPr/>
    </dgm:pt>
    <dgm:pt modelId="{18533489-5858-4EF6-B746-A092FD29E53F}" type="pres">
      <dgm:prSet presAssocID="{29EBD725-C46D-4D05-94AC-77D3E45791A9}" presName="compNode" presStyleCnt="0"/>
      <dgm:spPr/>
    </dgm:pt>
    <dgm:pt modelId="{6B1A8B1B-BBB1-4F7C-BCEC-4837D6E8D044}" type="pres">
      <dgm:prSet presAssocID="{29EBD725-C46D-4D05-94AC-77D3E45791A9}" presName="iconBgRect" presStyleLbl="bgShp" presStyleIdx="1" presStyleCnt="2"/>
      <dgm:spPr>
        <a:prstGeom prst="round2DiagRect">
          <a:avLst/>
        </a:prstGeom>
      </dgm:spPr>
    </dgm:pt>
    <dgm:pt modelId="{7EC459BF-E436-4910-ADB8-327BC0FA82D2}" type="pres">
      <dgm:prSet presAssocID="{29EBD725-C46D-4D05-94AC-77D3E45791A9}" presName="iconRect" presStyleLbl="node1" presStyleIdx="1" presStyleCnt="2"/>
      <dgm:spPr>
        <a:prstGeom prst="round2Diag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 with solid fill"/>
        </a:ext>
      </dgm:extLst>
    </dgm:pt>
    <dgm:pt modelId="{8DF4961C-E726-4574-9D83-AE33E6405A36}" type="pres">
      <dgm:prSet presAssocID="{29EBD725-C46D-4D05-94AC-77D3E45791A9}" presName="spaceRect" presStyleCnt="0"/>
      <dgm:spPr/>
    </dgm:pt>
    <dgm:pt modelId="{37258DC9-E1C8-4A2E-BF9F-BA05DCE8868A}" type="pres">
      <dgm:prSet presAssocID="{29EBD725-C46D-4D05-94AC-77D3E45791A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7E42206-186A-4082-BC10-F02C3DB9FAAF}" srcId="{409CBE6D-1A2B-41A7-B609-F67AD44E911D}" destId="{29EBD725-C46D-4D05-94AC-77D3E45791A9}" srcOrd="1" destOrd="0" parTransId="{24EFB95E-5618-43B6-B4F0-091C6B85878E}" sibTransId="{66A12F0D-1A08-4C71-A818-C36E039A06D9}"/>
    <dgm:cxn modelId="{2DF70C18-0048-487D-A277-8708B3CA3D1C}" type="presOf" srcId="{29EBD725-C46D-4D05-94AC-77D3E45791A9}" destId="{37258DC9-E1C8-4A2E-BF9F-BA05DCE8868A}" srcOrd="0" destOrd="0" presId="urn:microsoft.com/office/officeart/2018/5/layout/IconCircleLabelList"/>
    <dgm:cxn modelId="{0E5E7C5C-84D8-4E9A-BC4C-C3121C2FF68B}" type="presOf" srcId="{563D6C53-10D0-4109-B6F9-BBA090655C95}" destId="{A5347A34-D517-457A-A965-9D952CE36537}" srcOrd="0" destOrd="0" presId="urn:microsoft.com/office/officeart/2018/5/layout/IconCircleLabelList"/>
    <dgm:cxn modelId="{382FD6AA-4F7F-4775-AC91-4F338999CD1F}" srcId="{409CBE6D-1A2B-41A7-B609-F67AD44E911D}" destId="{563D6C53-10D0-4109-B6F9-BBA090655C95}" srcOrd="0" destOrd="0" parTransId="{BE6106B9-825C-4A25-B48E-71F21A52E426}" sibTransId="{D0434D7B-4CA9-4475-A331-1F8FF667CB65}"/>
    <dgm:cxn modelId="{E4B012CC-2724-4E06-A9D2-D4067D5063E5}" type="presOf" srcId="{409CBE6D-1A2B-41A7-B609-F67AD44E911D}" destId="{93C989BC-4B39-4757-ACAD-F7A31506AE2C}" srcOrd="0" destOrd="0" presId="urn:microsoft.com/office/officeart/2018/5/layout/IconCircleLabelList"/>
    <dgm:cxn modelId="{36BE5BCE-DFC5-4EE2-BC93-64ED32500B13}" type="presParOf" srcId="{93C989BC-4B39-4757-ACAD-F7A31506AE2C}" destId="{0FB93192-AF23-4229-BB46-A8F10F78198B}" srcOrd="0" destOrd="0" presId="urn:microsoft.com/office/officeart/2018/5/layout/IconCircleLabelList"/>
    <dgm:cxn modelId="{113DACA1-95CE-41E7-9F89-8C9AAFE7AB7D}" type="presParOf" srcId="{0FB93192-AF23-4229-BB46-A8F10F78198B}" destId="{831AB410-BDAE-4AD5-A490-53E76602B5CF}" srcOrd="0" destOrd="0" presId="urn:microsoft.com/office/officeart/2018/5/layout/IconCircleLabelList"/>
    <dgm:cxn modelId="{404FB9B9-1B7D-44D5-A128-F63D2C0C9B82}" type="presParOf" srcId="{0FB93192-AF23-4229-BB46-A8F10F78198B}" destId="{A2C66A08-9F03-4905-BE47-78A3F91C6C8E}" srcOrd="1" destOrd="0" presId="urn:microsoft.com/office/officeart/2018/5/layout/IconCircleLabelList"/>
    <dgm:cxn modelId="{A4EE972B-B804-4E0C-BFB4-E6914A3BEA69}" type="presParOf" srcId="{0FB93192-AF23-4229-BB46-A8F10F78198B}" destId="{E43BC6A5-603E-4DAB-8278-80CACD4F0243}" srcOrd="2" destOrd="0" presId="urn:microsoft.com/office/officeart/2018/5/layout/IconCircleLabelList"/>
    <dgm:cxn modelId="{28CCFFE0-688B-41A4-ACDB-DA3E78EE7F0B}" type="presParOf" srcId="{0FB93192-AF23-4229-BB46-A8F10F78198B}" destId="{A5347A34-D517-457A-A965-9D952CE36537}" srcOrd="3" destOrd="0" presId="urn:microsoft.com/office/officeart/2018/5/layout/IconCircleLabelList"/>
    <dgm:cxn modelId="{234B345C-A386-444A-9DF5-0C7D770FF0C1}" type="presParOf" srcId="{93C989BC-4B39-4757-ACAD-F7A31506AE2C}" destId="{1403DB47-AC98-4BBC-98B4-184FA4C4ED48}" srcOrd="1" destOrd="0" presId="urn:microsoft.com/office/officeart/2018/5/layout/IconCircleLabelList"/>
    <dgm:cxn modelId="{954C1594-D19F-436B-AE99-1D1494052162}" type="presParOf" srcId="{93C989BC-4B39-4757-ACAD-F7A31506AE2C}" destId="{18533489-5858-4EF6-B746-A092FD29E53F}" srcOrd="2" destOrd="0" presId="urn:microsoft.com/office/officeart/2018/5/layout/IconCircleLabelList"/>
    <dgm:cxn modelId="{DA80893D-BFA6-48C5-8171-FC2E0DFC6B90}" type="presParOf" srcId="{18533489-5858-4EF6-B746-A092FD29E53F}" destId="{6B1A8B1B-BBB1-4F7C-BCEC-4837D6E8D044}" srcOrd="0" destOrd="0" presId="urn:microsoft.com/office/officeart/2018/5/layout/IconCircleLabelList"/>
    <dgm:cxn modelId="{0BE9747D-7FA9-4DC1-B07C-E3EC18C6ED34}" type="presParOf" srcId="{18533489-5858-4EF6-B746-A092FD29E53F}" destId="{7EC459BF-E436-4910-ADB8-327BC0FA82D2}" srcOrd="1" destOrd="0" presId="urn:microsoft.com/office/officeart/2018/5/layout/IconCircleLabelList"/>
    <dgm:cxn modelId="{79785610-3D32-44E0-87C9-6C5389FFC30E}" type="presParOf" srcId="{18533489-5858-4EF6-B746-A092FD29E53F}" destId="{8DF4961C-E726-4574-9D83-AE33E6405A36}" srcOrd="2" destOrd="0" presId="urn:microsoft.com/office/officeart/2018/5/layout/IconCircleLabelList"/>
    <dgm:cxn modelId="{6EB092BA-B500-4F49-9ACE-D19C6BAF92BB}" type="presParOf" srcId="{18533489-5858-4EF6-B746-A092FD29E53F}" destId="{37258DC9-E1C8-4A2E-BF9F-BA05DCE8868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597C2-AAFB-4C05-AF0E-C5733A399F06}">
      <dsp:nvSpPr>
        <dsp:cNvPr id="0" name=""/>
        <dsp:cNvSpPr/>
      </dsp:nvSpPr>
      <dsp:spPr>
        <a:xfrm>
          <a:off x="0" y="0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Fisheries and Social Science teamed up </a:t>
          </a:r>
        </a:p>
      </dsp:txBody>
      <dsp:txXfrm>
        <a:off x="22940" y="22940"/>
        <a:ext cx="3053015" cy="737360"/>
      </dsp:txXfrm>
    </dsp:sp>
    <dsp:sp modelId="{B04098B9-E629-47FA-9F4B-572E2C3FDB82}">
      <dsp:nvSpPr>
        <dsp:cNvPr id="0" name=""/>
        <dsp:cNvSpPr/>
      </dsp:nvSpPr>
      <dsp:spPr>
        <a:xfrm>
          <a:off x="297942" y="892024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Developed questions</a:t>
          </a:r>
        </a:p>
      </dsp:txBody>
      <dsp:txXfrm>
        <a:off x="320882" y="914964"/>
        <a:ext cx="3136903" cy="737360"/>
      </dsp:txXfrm>
    </dsp:sp>
    <dsp:sp modelId="{4F43B181-E4A8-47D0-BF7D-84F8B94977D5}">
      <dsp:nvSpPr>
        <dsp:cNvPr id="0" name=""/>
        <dsp:cNvSpPr/>
      </dsp:nvSpPr>
      <dsp:spPr>
        <a:xfrm>
          <a:off x="595883" y="1784048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Random angler survey</a:t>
          </a:r>
        </a:p>
      </dsp:txBody>
      <dsp:txXfrm>
        <a:off x="618823" y="1806988"/>
        <a:ext cx="3136903" cy="737360"/>
      </dsp:txXfrm>
    </dsp:sp>
    <dsp:sp modelId="{A7A0DE85-116B-4A18-A778-83885D2F3128}">
      <dsp:nvSpPr>
        <dsp:cNvPr id="0" name=""/>
        <dsp:cNvSpPr/>
      </dsp:nvSpPr>
      <dsp:spPr>
        <a:xfrm>
          <a:off x="893826" y="2676072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Lake Association link </a:t>
          </a:r>
        </a:p>
      </dsp:txBody>
      <dsp:txXfrm>
        <a:off x="916766" y="2699012"/>
        <a:ext cx="3136903" cy="737360"/>
      </dsp:txXfrm>
    </dsp:sp>
    <dsp:sp modelId="{24D7BB3C-514A-4B73-A4CF-FC598AA85BE8}">
      <dsp:nvSpPr>
        <dsp:cNvPr id="0" name=""/>
        <dsp:cNvSpPr/>
      </dsp:nvSpPr>
      <dsp:spPr>
        <a:xfrm>
          <a:off x="1191767" y="3568097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Results</a:t>
          </a:r>
        </a:p>
      </dsp:txBody>
      <dsp:txXfrm>
        <a:off x="1214707" y="3591037"/>
        <a:ext cx="3136903" cy="737360"/>
      </dsp:txXfrm>
    </dsp:sp>
    <dsp:sp modelId="{E142A134-A1A3-457A-8318-C6B154A8B54D}">
      <dsp:nvSpPr>
        <dsp:cNvPr id="0" name=""/>
        <dsp:cNvSpPr/>
      </dsp:nvSpPr>
      <dsp:spPr>
        <a:xfrm>
          <a:off x="348072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595274" y="572200"/>
        <a:ext cx="280008" cy="383102"/>
      </dsp:txXfrm>
    </dsp:sp>
    <dsp:sp modelId="{71E499A4-6394-449A-9E8F-28F50A0AFBCC}">
      <dsp:nvSpPr>
        <dsp:cNvPr id="0" name=""/>
        <dsp:cNvSpPr/>
      </dsp:nvSpPr>
      <dsp:spPr>
        <a:xfrm>
          <a:off x="3778667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893216" y="1464225"/>
        <a:ext cx="280008" cy="383102"/>
      </dsp:txXfrm>
    </dsp:sp>
    <dsp:sp modelId="{6C80FA22-D994-407E-AABD-4C89B1C9DEAE}">
      <dsp:nvSpPr>
        <dsp:cNvPr id="0" name=""/>
        <dsp:cNvSpPr/>
      </dsp:nvSpPr>
      <dsp:spPr>
        <a:xfrm>
          <a:off x="407660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191158" y="2343195"/>
        <a:ext cx="280008" cy="383102"/>
      </dsp:txXfrm>
    </dsp:sp>
    <dsp:sp modelId="{847A7374-C63C-4F73-A443-5FE174CF8516}">
      <dsp:nvSpPr>
        <dsp:cNvPr id="0" name=""/>
        <dsp:cNvSpPr/>
      </dsp:nvSpPr>
      <dsp:spPr>
        <a:xfrm>
          <a:off x="4374551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489100" y="3243922"/>
        <a:ext cx="280008" cy="383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B5939-8F0B-4601-904D-FCDC5196D719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BE79AA-D5AB-4782-8549-07670FE80DEC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 preference </a:t>
          </a:r>
        </a:p>
      </dsp:txBody>
      <dsp:txXfrm>
        <a:off x="0" y="531"/>
        <a:ext cx="10515600" cy="621467"/>
      </dsp:txXfrm>
    </dsp:sp>
    <dsp:sp modelId="{1A8BB7FB-A3AF-4219-ADDD-0BEF12909629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323141-F249-42F3-AF75-67CC47A285D0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1: 25 Panfish (any species)</a:t>
          </a:r>
        </a:p>
      </dsp:txBody>
      <dsp:txXfrm>
        <a:off x="0" y="621999"/>
        <a:ext cx="10515600" cy="621467"/>
      </dsp:txXfrm>
    </dsp:sp>
    <dsp:sp modelId="{36B1F659-5827-44B5-8243-5884ADD3985B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2D31F8-EE5E-4DDA-B998-E0803D079C10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2: 10 Panfish (any species)</a:t>
          </a:r>
        </a:p>
      </dsp:txBody>
      <dsp:txXfrm>
        <a:off x="0" y="1243467"/>
        <a:ext cx="10515600" cy="621467"/>
      </dsp:txXfrm>
    </dsp:sp>
    <dsp:sp modelId="{81E87014-B97C-414E-9052-2603361C3A00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50C55A-3E02-44E2-892F-D5E74FF21709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3: 25 Panfish (only 5 bluegills)</a:t>
          </a:r>
        </a:p>
      </dsp:txBody>
      <dsp:txXfrm>
        <a:off x="0" y="1864935"/>
        <a:ext cx="10515600" cy="621467"/>
      </dsp:txXfrm>
    </dsp:sp>
    <dsp:sp modelId="{B6020E72-E6D1-425D-BCB9-C37FB6F8B5C9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5B8136-7586-42DE-93E2-A4CD3B7A8C2B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4: 25 Panfish ( only 5 crappies)</a:t>
          </a:r>
        </a:p>
      </dsp:txBody>
      <dsp:txXfrm>
        <a:off x="0" y="2486402"/>
        <a:ext cx="10515600" cy="621467"/>
      </dsp:txXfrm>
    </dsp:sp>
    <dsp:sp modelId="{D0C90B62-A576-4F79-9F8E-92CD19A0B225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F141EF-D21B-46E1-9AB3-09AAE66F0217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5: 10 Panfish (only 5 bluegills)</a:t>
          </a:r>
        </a:p>
      </dsp:txBody>
      <dsp:txXfrm>
        <a:off x="0" y="3107870"/>
        <a:ext cx="10515600" cy="621467"/>
      </dsp:txXfrm>
    </dsp:sp>
    <dsp:sp modelId="{13E9737D-96EE-4A45-961D-F72BA52588A8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D9B243-30A2-4FD3-B890-EF7E74CC55EB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Option 6: 10 Panfish (only 6 crappies)</a:t>
          </a:r>
        </a:p>
      </dsp:txBody>
      <dsp:txXfrm>
        <a:off x="0" y="3729338"/>
        <a:ext cx="10515600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AB410-BDAE-4AD5-A490-53E76602B5CF}">
      <dsp:nvSpPr>
        <dsp:cNvPr id="0" name=""/>
        <dsp:cNvSpPr/>
      </dsp:nvSpPr>
      <dsp:spPr>
        <a:xfrm>
          <a:off x="2044800" y="375668"/>
          <a:ext cx="2196000" cy="2196000"/>
        </a:xfrm>
        <a:prstGeom prst="round2Diag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66A08-9F03-4905-BE47-78A3F91C6C8E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47A34-D517-457A-A965-9D952CE36537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Round and Pike continue with yearly fall recruitment surveys</a:t>
          </a:r>
        </a:p>
      </dsp:txBody>
      <dsp:txXfrm>
        <a:off x="1342800" y="3255669"/>
        <a:ext cx="3600000" cy="720000"/>
      </dsp:txXfrm>
    </dsp:sp>
    <dsp:sp modelId="{6B1A8B1B-BBB1-4F7C-BCEC-4837D6E8D044}">
      <dsp:nvSpPr>
        <dsp:cNvPr id="0" name=""/>
        <dsp:cNvSpPr/>
      </dsp:nvSpPr>
      <dsp:spPr>
        <a:xfrm>
          <a:off x="6274800" y="375668"/>
          <a:ext cx="2196000" cy="2196000"/>
        </a:xfrm>
        <a:prstGeom prst="round2Diag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459BF-E436-4910-ADB8-327BC0FA82D2}">
      <dsp:nvSpPr>
        <dsp:cNvPr id="0" name=""/>
        <dsp:cNvSpPr/>
      </dsp:nvSpPr>
      <dsp:spPr>
        <a:xfrm>
          <a:off x="6742800" y="843669"/>
          <a:ext cx="1260000" cy="1260000"/>
        </a:xfrm>
        <a:prstGeom prst="round2Diag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58DC9-E1C8-4A2E-BF9F-BA05DCE8868A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Next rotation 2031</a:t>
          </a:r>
        </a:p>
      </dsp:txBody>
      <dsp:txXfrm>
        <a:off x="5572800" y="3255669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7AF109-CBA2-49F7-A3DD-DF1387AF3E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3489A-C3E3-4FB5-8AE0-6913262368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C8E63-E5E9-459D-989C-5998249CCF03}" type="datetimeFigureOut">
              <a:rPr lang="en-US" smtClean="0"/>
              <a:t>06/06/2026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2E7DF-EBA9-4E60-8AB8-736CCA8445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81AFF-47FC-4068-ADCA-A0A720DB6C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212CE-E813-4713-B631-317532A0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98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N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1EA2-325B-4DBB-8077-24A9B1690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F21CC-F729-4F9C-A11E-4944B0D25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446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&amp;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C58E-946A-48C2-A763-5875174C4C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0496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SLIDE NUMBER HERE</a:t>
            </a:r>
          </a:p>
        </p:txBody>
      </p:sp>
    </p:spTree>
    <p:extLst>
      <p:ext uri="{BB962C8B-B14F-4D97-AF65-F5344CB8AC3E}">
        <p14:creationId xmlns:p14="http://schemas.microsoft.com/office/powerpoint/2010/main" val="305647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R Presentation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68B8E2-745B-46DB-A4E0-5A551750D6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44" y="2447355"/>
            <a:ext cx="6560330" cy="9816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Your Contact Info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CF150EB-46FE-4FF1-A333-A116BD1AA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1745" y="3602038"/>
            <a:ext cx="656033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 or Phone</a:t>
            </a:r>
          </a:p>
        </p:txBody>
      </p:sp>
    </p:spTree>
    <p:extLst>
      <p:ext uri="{BB962C8B-B14F-4D97-AF65-F5344CB8AC3E}">
        <p14:creationId xmlns:p14="http://schemas.microsoft.com/office/powerpoint/2010/main" val="242176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R Presentation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B0BD-B71E-4810-AA18-9A2B99194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076FBC-8320-477A-9B2B-B6642E05F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Your Standard Slide</a:t>
            </a:r>
          </a:p>
        </p:txBody>
      </p:sp>
    </p:spTree>
    <p:extLst>
      <p:ext uri="{BB962C8B-B14F-4D97-AF65-F5344CB8AC3E}">
        <p14:creationId xmlns:p14="http://schemas.microsoft.com/office/powerpoint/2010/main" val="333221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NR Presentatio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BFA19-3B80-41A5-A20A-A9AEFEDC8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D05F3-84EB-40AC-B00E-940A99493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D0040C-2B1D-4DD2-8B36-A4271042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62ACFC-8D1C-41E5-A22D-5F177553D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6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56CB-609B-488F-8C75-3124BF397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018B-75CD-4755-A44C-877440643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924D9-B22E-47E0-B04B-A44D69A29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3380-BE81-4F03-9EC3-F449FFEB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82232-EB01-4765-AC52-82399E407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C54C1-C1F4-4349-9890-8B0DF5194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6906F-81F3-4B68-973E-892D7377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9F2E-7F66-42D4-B97B-CA640B90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D702D-A2D8-49B2-B947-A4285D910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3A86D-9943-4AC8-A2F6-99C38D5AF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1493E-7F05-4EAD-BFC8-9826C2F14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58BB7-315F-4001-B425-C6033BB8E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A6A309-65A5-4299-975A-4F82EE539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1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4792-2004-405D-840E-63219313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74F9D-5EEE-4986-BAE4-F6D4222F6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77C7-4848-42EE-9A48-6E71B49A0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EF97E1-FD24-4DB8-885F-50686E7F0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75455"/>
            <a:ext cx="2743200" cy="365125"/>
          </a:xfrm>
        </p:spPr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DA3F-D229-4E86-851E-02639E7C3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0D9D6-A120-478C-8AAE-094D06D05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9B9A0-55A3-4CCB-AF4D-4EFC876C9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588DC7-9FC4-483B-B5C0-972CC587E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75455"/>
            <a:ext cx="2743200" cy="365125"/>
          </a:xfrm>
        </p:spPr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3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E8050E-63E5-4897-BD8F-4B0975BE2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AFA84-4B43-4C93-ADDB-FBFEDBE8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FC7E5-03AD-44E2-9A2F-BDB7865B6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806D8C-E06F-40E0-BE36-9E39DAA9E0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61736-1D6F-4B09-8546-177F9784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17619-3A36-428E-B431-547054EB4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DE757-7093-48AF-94D1-89B4DFC0C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7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NUMBER HERE</a:t>
            </a:r>
          </a:p>
        </p:txBody>
      </p:sp>
    </p:spTree>
    <p:extLst>
      <p:ext uri="{BB962C8B-B14F-4D97-AF65-F5344CB8AC3E}">
        <p14:creationId xmlns:p14="http://schemas.microsoft.com/office/powerpoint/2010/main" val="405207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1" r:id="rId3"/>
    <p:sldLayoutId id="2147483662" r:id="rId4"/>
    <p:sldLayoutId id="2147483664" r:id="rId5"/>
    <p:sldLayoutId id="2147483665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8849-F761-4539-8467-88449C58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6" y="2897967"/>
            <a:ext cx="6542117" cy="219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YOUR NAME HERE</a:t>
            </a:r>
          </a:p>
          <a:p>
            <a:r>
              <a:rPr lang="en-US" dirty="0"/>
              <a:t>YOUR TITLE HERE</a:t>
            </a:r>
          </a:p>
          <a:p>
            <a:r>
              <a:rPr lang="en-US" dirty="0"/>
              <a:t>PHONE: 608-XXX-XXXX</a:t>
            </a:r>
          </a:p>
          <a:p>
            <a:r>
              <a:rPr lang="en-US" dirty="0"/>
              <a:t>EMAIL: avery.smartperson@Wisconsin.gov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C9F3-F8FD-48EB-BAB4-4DD64651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6264"/>
            <a:ext cx="10515600" cy="2061714"/>
          </a:xfrm>
        </p:spPr>
        <p:txBody>
          <a:bodyPr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Pike Lake Chain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20AE2-4E00-4D75-BD68-3337B9573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884738"/>
            <a:ext cx="10515600" cy="1500187"/>
          </a:xfrm>
        </p:spPr>
        <p:txBody>
          <a:bodyPr>
            <a:normAutofit fontScale="85000" lnSpcReduction="20000"/>
          </a:bodyPr>
          <a:lstStyle/>
          <a:p>
            <a:r>
              <a:rPr lang="en-US" sz="4800" dirty="0"/>
              <a:t>Kendal Patrie</a:t>
            </a:r>
          </a:p>
          <a:p>
            <a:endParaRPr lang="en-US" dirty="0"/>
          </a:p>
          <a:p>
            <a:r>
              <a:rPr lang="en-US" sz="5200" dirty="0"/>
              <a:t>WDNR- Fish Management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AE33B-CB16-57ED-3453-1AC98893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75" y="1484207"/>
            <a:ext cx="5182049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A9E2-D387-AD62-11EC-71D897E1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3" y="1754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Walleye Survey Spring 2025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08220-7BF1-92D1-BF96-922ACB75B7C5}"/>
              </a:ext>
            </a:extLst>
          </p:cNvPr>
          <p:cNvSpPr txBox="1"/>
          <p:nvPr/>
        </p:nvSpPr>
        <p:spPr>
          <a:xfrm>
            <a:off x="6564702" y="5927821"/>
            <a:ext cx="3779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Includes recapped fish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962BC25-43ED-208F-988E-F7992286E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814331"/>
              </p:ext>
            </p:extLst>
          </p:nvPr>
        </p:nvGraphicFramePr>
        <p:xfrm>
          <a:off x="1209854" y="956795"/>
          <a:ext cx="9323717" cy="4944410"/>
        </p:xfrm>
        <a:graphic>
          <a:graphicData uri="http://schemas.openxmlformats.org/drawingml/2006/table">
            <a:tbl>
              <a:tblPr/>
              <a:tblGrid>
                <a:gridCol w="1668017">
                  <a:extLst>
                    <a:ext uri="{9D8B030D-6E8A-4147-A177-3AD203B41FA5}">
                      <a16:colId xmlns:a16="http://schemas.microsoft.com/office/drawing/2014/main" val="1170161808"/>
                    </a:ext>
                  </a:extLst>
                </a:gridCol>
                <a:gridCol w="1668017">
                  <a:extLst>
                    <a:ext uri="{9D8B030D-6E8A-4147-A177-3AD203B41FA5}">
                      <a16:colId xmlns:a16="http://schemas.microsoft.com/office/drawing/2014/main" val="2860082644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646853704"/>
                    </a:ext>
                  </a:extLst>
                </a:gridCol>
                <a:gridCol w="2070092">
                  <a:extLst>
                    <a:ext uri="{9D8B030D-6E8A-4147-A177-3AD203B41FA5}">
                      <a16:colId xmlns:a16="http://schemas.microsoft.com/office/drawing/2014/main" val="2188441575"/>
                    </a:ext>
                  </a:extLst>
                </a:gridCol>
                <a:gridCol w="2019967">
                  <a:extLst>
                    <a:ext uri="{9D8B030D-6E8A-4147-A177-3AD203B41FA5}">
                      <a16:colId xmlns:a16="http://schemas.microsoft.com/office/drawing/2014/main" val="3883262598"/>
                    </a:ext>
                  </a:extLst>
                </a:gridCol>
              </a:tblGrid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Acreage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Population Estimate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Handled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Size 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509869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April 15-19, 2025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Adults per acre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351532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Round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7.1 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(Moderate to High Abundance)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8.9-24.8"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311398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(Low to Moderate)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8.7-24.3"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227818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Turner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(Low to Moderate)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12.6-23.3"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264131"/>
                  </a:ext>
                </a:extLst>
              </a:tr>
              <a:tr h="822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Amik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(Moderate)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10.6-28.4"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788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60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472351-6BEE-A329-EA9D-93AAFFB99B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58196" y="113932"/>
            <a:ext cx="8220974" cy="625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90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DBD528-F17A-594E-7B67-DF0342B5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13" y="124413"/>
            <a:ext cx="8246853" cy="6121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43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F344E-9C51-F797-48F1-A7AF4D77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47" y="189780"/>
            <a:ext cx="8074325" cy="6055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73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12374-6BAB-58A7-8FB5-C9B7EE38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121443"/>
            <a:ext cx="8239125" cy="6179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9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743A71-064C-0E48-2EA1-7C928C24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88119"/>
            <a:ext cx="7534275" cy="56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3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2F831-A399-E796-D78F-5E308E71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28600"/>
            <a:ext cx="8115300" cy="60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8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25DD57-723A-E245-203A-C793FCBA06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53" r="57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8D7CF-9A6C-906E-475A-532F4A68C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454" y="1777041"/>
            <a:ext cx="4208132" cy="1777041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Tuner Lake Muskellunge</a:t>
            </a:r>
          </a:p>
        </p:txBody>
      </p:sp>
    </p:spTree>
    <p:extLst>
      <p:ext uri="{BB962C8B-B14F-4D97-AF65-F5344CB8AC3E}">
        <p14:creationId xmlns:p14="http://schemas.microsoft.com/office/powerpoint/2010/main" val="310979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D4FA4A-581B-2EB7-BEC0-47818986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1791950" cy="1325563"/>
          </a:xfrm>
        </p:spPr>
        <p:txBody>
          <a:bodyPr/>
          <a:lstStyle/>
          <a:p>
            <a:r>
              <a:rPr lang="en-US" dirty="0"/>
              <a:t>Musky Stocking (new rating system 2026)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6ED593-8A26-B577-4EE1-C91B03365F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25" y="800516"/>
            <a:ext cx="5543550" cy="548598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EC8D54-5242-9040-5CCD-D68C2B8B22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67400" y="1081088"/>
            <a:ext cx="6306760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4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4CE5E4-8067-3408-580A-9873C13365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48" r="55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F36B0-044E-9F31-2E3A-5D5CC9E95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826" y="1472016"/>
            <a:ext cx="4432419" cy="333509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Round Lake Channel Catfish</a:t>
            </a:r>
          </a:p>
        </p:txBody>
      </p:sp>
    </p:spTree>
    <p:extLst>
      <p:ext uri="{BB962C8B-B14F-4D97-AF65-F5344CB8AC3E}">
        <p14:creationId xmlns:p14="http://schemas.microsoft.com/office/powerpoint/2010/main" val="230390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3E6D-8F39-4C87-718F-F5687106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Panfish Regulations Expired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0C87C-010E-6675-3117-2374D7705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/>
          </a:p>
          <a:p>
            <a:r>
              <a:rPr lang="en-US" sz="4000" dirty="0"/>
              <a:t>2016-2026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4000" dirty="0"/>
              <a:t>25/10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sz="4000" dirty="0"/>
              <a:t>Total of 25 panfish but no more than 10 of any one species </a:t>
            </a:r>
          </a:p>
        </p:txBody>
      </p:sp>
    </p:spTree>
    <p:extLst>
      <p:ext uri="{BB962C8B-B14F-4D97-AF65-F5344CB8AC3E}">
        <p14:creationId xmlns:p14="http://schemas.microsoft.com/office/powerpoint/2010/main" val="163027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FA6F59-763D-A0CE-B367-8DC8081B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Future Surveys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32AB9F2-1F02-0985-3527-1BBABB360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588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7275-66F4-4C53-9691-ACED22A6F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Kendal Patrie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1B68E-6511-462F-A005-CD9D8327F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Fisheries Biologist </a:t>
            </a:r>
          </a:p>
          <a:p>
            <a:r>
              <a:rPr lang="en-US" dirty="0"/>
              <a:t>Kendal.Patrie@wisconsin.gov</a:t>
            </a:r>
          </a:p>
          <a:p>
            <a:r>
              <a:rPr lang="en-US" dirty="0"/>
              <a:t>715-492-5466</a:t>
            </a:r>
          </a:p>
        </p:txBody>
      </p:sp>
    </p:spTree>
    <p:extLst>
      <p:ext uri="{BB962C8B-B14F-4D97-AF65-F5344CB8AC3E}">
        <p14:creationId xmlns:p14="http://schemas.microsoft.com/office/powerpoint/2010/main" val="364641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AAE3-432A-3F11-87F7-31A86942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Panfish Survey Design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5F95A2-4A20-1E66-2730-C948F5BD87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6577922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847BFB1-B1AA-1D5B-1A4C-A2089399EE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927011" y="1560147"/>
            <a:ext cx="3472311" cy="461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0269ABC-886F-4D76-0E04-024A75B5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Survey Options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9DE2E6-43EF-854E-C377-3D86D65CAB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8987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366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251A-8337-8ABB-C455-29839DFC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For each of the following lakes, please indicate your preferred regulation for panfish.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9FCDD-2061-4FE9-4B88-94E506A0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" y="1990155"/>
            <a:ext cx="10515600" cy="16219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4EA58-865C-72EE-2C25-A47B72491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3633341"/>
            <a:ext cx="10591800" cy="21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8483B32-6EB2-5EE9-9946-16453842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100"/>
              <a:t>On which of the following water does your lake association focus its primary attention?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CA8650-0BCB-69C0-FA5C-FE0FFB0621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89308"/>
            <a:ext cx="5181600" cy="2823972"/>
          </a:xfrm>
          <a:prstGeom prst="rect">
            <a:avLst/>
          </a:prstGeom>
          <a:noFill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3B06EA7-708F-2DD9-8749-DF770E40E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Pike Chain</a:t>
            </a:r>
          </a:p>
          <a:p>
            <a:endParaRPr lang="en-US" sz="3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Lake Association Link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000" dirty="0"/>
              <a:t>28.48%    88 responses</a:t>
            </a:r>
          </a:p>
          <a:p>
            <a:endParaRPr lang="en-US" sz="3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Angler Sample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000" dirty="0"/>
              <a:t>3.13%      3 responses </a:t>
            </a:r>
          </a:p>
        </p:txBody>
      </p:sp>
    </p:spTree>
    <p:extLst>
      <p:ext uri="{BB962C8B-B14F-4D97-AF65-F5344CB8AC3E}">
        <p14:creationId xmlns:p14="http://schemas.microsoft.com/office/powerpoint/2010/main" val="216734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331A-220C-0BED-1589-B4F4D95062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9974" y="63716"/>
            <a:ext cx="10515600" cy="9245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Preferred regulation for panfish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F7F2BAA-E77A-0D96-A47E-49DDDD1BB7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17106" y="1015135"/>
            <a:ext cx="5157788" cy="324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B475F-756C-F6D2-27AA-90B3866F2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0" t="15215" r="6949" b="26233"/>
          <a:stretch/>
        </p:blipFill>
        <p:spPr>
          <a:xfrm>
            <a:off x="1949316" y="4550209"/>
            <a:ext cx="7707461" cy="858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D4241-72EA-715A-1F42-3B3CE0F12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04" y="5409192"/>
            <a:ext cx="9545670" cy="10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0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A162-A67C-7716-5CE7-B89FE08D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/>
              <a:t>What's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A4264-F900-021D-79F6-C64E5F85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DNR submitted a regulation change proposal in winter 2026</a:t>
            </a:r>
          </a:p>
          <a:p>
            <a:endParaRPr lang="en-US" dirty="0"/>
          </a:p>
          <a:p>
            <a:pPr lvl="1"/>
            <a:r>
              <a:rPr lang="en-US" sz="3000" dirty="0"/>
              <a:t>10 panfish bag limit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Question submitted for the 2027 Spring Hearings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If passed, goes in effect April 1, 2028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2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F6CE0A7-EB00-E1C6-939D-50663CF75E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986" y="590550"/>
            <a:ext cx="4202245" cy="529431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1CBC78B-B150-E83C-940F-17A1AB1EC7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61731" y="590550"/>
            <a:ext cx="3893338" cy="5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22065"/>
      </p:ext>
    </p:extLst>
  </p:cSld>
  <p:clrMapOvr>
    <a:masterClrMapping/>
  </p:clrMapOvr>
</p:sld>
</file>

<file path=ppt/theme/theme1.xml><?xml version="1.0" encoding="utf-8"?>
<a:theme xmlns:a="http://schemas.openxmlformats.org/drawingml/2006/main" name="DNR Presentation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.potx" id="{3C49D17A-5CE8-4E7A-9284-4510BE2DE933}" vid="{271E2EFE-2CF0-4B55-8078-DAFC59406742}"/>
    </a:ext>
  </a:extLst>
</a:theme>
</file>

<file path=ppt/theme/theme2.xml><?xml version="1.0" encoding="utf-8"?>
<a:theme xmlns:a="http://schemas.openxmlformats.org/drawingml/2006/main" name="DNR Presentation Standard Page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.potx" id="{3C49D17A-5CE8-4E7A-9284-4510BE2DE933}" vid="{075267F4-DF8A-44AA-AB21-50E09FACA21C}"/>
    </a:ext>
  </a:extLst>
</a:theme>
</file>

<file path=ppt/theme/theme3.xml><?xml version="1.0" encoding="utf-8"?>
<a:theme xmlns:a="http://schemas.openxmlformats.org/drawingml/2006/main" name="DNR Presentation Contact Layou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.potx" id="{3C49D17A-5CE8-4E7A-9284-4510BE2DE933}" vid="{53110DE4-43CD-4D99-9135-1E803EBCB05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DNR</Template>
  <TotalTime>35767</TotalTime>
  <Words>301</Words>
  <Application>Microsoft Office PowerPoint</Application>
  <PresentationFormat>Widescreen</PresentationFormat>
  <Paragraphs>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Amasis MT Pro Black</vt:lpstr>
      <vt:lpstr>Aptos Narrow</vt:lpstr>
      <vt:lpstr>Arial</vt:lpstr>
      <vt:lpstr>Calibri</vt:lpstr>
      <vt:lpstr>Courier New</vt:lpstr>
      <vt:lpstr>Franklin Gothic Book</vt:lpstr>
      <vt:lpstr>Franklin Gothic Medium</vt:lpstr>
      <vt:lpstr>Wingdings</vt:lpstr>
      <vt:lpstr>DNR Presentation Layout</vt:lpstr>
      <vt:lpstr>DNR Presentation Standard Page Layout</vt:lpstr>
      <vt:lpstr>DNR Presentation Contact Layout</vt:lpstr>
      <vt:lpstr>Pike Lake Chain </vt:lpstr>
      <vt:lpstr>Experimental Panfish Regulations Expired</vt:lpstr>
      <vt:lpstr>Panfish Survey Design</vt:lpstr>
      <vt:lpstr>Survey Options</vt:lpstr>
      <vt:lpstr>For each of the following lakes, please indicate your preferred regulation for panfish.</vt:lpstr>
      <vt:lpstr>On which of the following water does your lake association focus its primary attention?</vt:lpstr>
      <vt:lpstr>Preferred regulation for panfish</vt:lpstr>
      <vt:lpstr>What's Next</vt:lpstr>
      <vt:lpstr>PowerPoint Presentation</vt:lpstr>
      <vt:lpstr>Walleye Survey Spring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Musky Stocking (new rating system 2026)</vt:lpstr>
      <vt:lpstr>PowerPoint Presentation</vt:lpstr>
      <vt:lpstr>Future Surveys </vt:lpstr>
      <vt:lpstr>Kendal Patrie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Patrie, Kendal L - DNR</dc:creator>
  <cp:lastModifiedBy>Patrie, Kendal L - DNR</cp:lastModifiedBy>
  <cp:revision>25</cp:revision>
  <dcterms:created xsi:type="dcterms:W3CDTF">2026-01-29T22:48:33Z</dcterms:created>
  <dcterms:modified xsi:type="dcterms:W3CDTF">2026-06-06T13:30:26Z</dcterms:modified>
</cp:coreProperties>
</file>